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5" r:id="rId3"/>
  </p:sldMasterIdLst>
  <p:notesMasterIdLst>
    <p:notesMasterId r:id="rId40"/>
  </p:notesMasterIdLst>
  <p:sldIdLst>
    <p:sldId id="256" r:id="rId4"/>
    <p:sldId id="263" r:id="rId5"/>
    <p:sldId id="258" r:id="rId6"/>
    <p:sldId id="266" r:id="rId7"/>
    <p:sldId id="267" r:id="rId8"/>
    <p:sldId id="268" r:id="rId9"/>
    <p:sldId id="269" r:id="rId10"/>
    <p:sldId id="270" r:id="rId11"/>
    <p:sldId id="271" r:id="rId12"/>
    <p:sldId id="264" r:id="rId13"/>
    <p:sldId id="272" r:id="rId14"/>
    <p:sldId id="274" r:id="rId15"/>
    <p:sldId id="275" r:id="rId16"/>
    <p:sldId id="276" r:id="rId17"/>
    <p:sldId id="277" r:id="rId18"/>
    <p:sldId id="273" r:id="rId19"/>
    <p:sldId id="278" r:id="rId20"/>
    <p:sldId id="291" r:id="rId21"/>
    <p:sldId id="279" r:id="rId22"/>
    <p:sldId id="281" r:id="rId23"/>
    <p:sldId id="282" r:id="rId24"/>
    <p:sldId id="283" r:id="rId25"/>
    <p:sldId id="284" r:id="rId26"/>
    <p:sldId id="280" r:id="rId27"/>
    <p:sldId id="293" r:id="rId28"/>
    <p:sldId id="285" r:id="rId29"/>
    <p:sldId id="286" r:id="rId30"/>
    <p:sldId id="287" r:id="rId31"/>
    <p:sldId id="288" r:id="rId32"/>
    <p:sldId id="289" r:id="rId33"/>
    <p:sldId id="261" r:id="rId34"/>
    <p:sldId id="1704" r:id="rId35"/>
    <p:sldId id="257" r:id="rId36"/>
    <p:sldId id="1705" r:id="rId37"/>
    <p:sldId id="259" r:id="rId38"/>
    <p:sldId id="307" r:id="rId39"/>
    <p:sldId id="1703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105" d="100"/>
          <a:sy n="105" d="100"/>
        </p:scale>
        <p:origin x="16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7.xml"/><Relationship Id="rId4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，让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设计简单起来！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,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Make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PowerPoint Design Simple!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本素材由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提供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尊重知识产权并注重保护用户享有的各项权利。郑重提醒您：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插件中提供的任何信息内容的所有权、知识产权归其原始权利人或权利受让人所有，您免费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/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购买获得的是信息内容的使用权，并受下述条款的约束；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您仅可以个人非商业用途使用该等信息内容，不可将信息内容的全部或部分用于出售，或以出租、出借、转让、分销、发布等其他任何方式供他人使用；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禁止在接入互联网或移动互联网的任何网站、平台、应用或程序上以任何方式为他人提供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插件资源内容的下载。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The resource is supplied by </a:t>
            </a: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respects all intellectual property rights and protects all the rights its users acquired. Solemnly remind you: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 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The ownership and intellectual property of the resources supplied in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 belongs to its owner or the assignee of this ownership. you only acquired the usage of the resources supplied in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Add-in, as well as respected the following restrain terms: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1.You are only allowed to use such resource for personal and non-commercial aim, not allowed to use such resource or part of it for the sale; or rent, lend, transfer to others; or distribution or release it in any way.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2.You are not permitted to provide the resource of </a:t>
            </a:r>
            <a:r>
              <a:rPr kumimoji="0" lang="en-US" altLang="zh-CN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iSlide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 Add-in in any website, platform, application access to the Internet or mobile Internet.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jpe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microsoft.com/office/2007/relationships/hdphoto" Target="../media/hdphoto1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13085" y="3201869"/>
            <a:ext cx="4807403" cy="731467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13085" y="1957757"/>
            <a:ext cx="4807403" cy="1226182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671512" y="0"/>
            <a:ext cx="5560236" cy="6858000"/>
          </a:xfrm>
          <a:custGeom>
            <a:avLst/>
            <a:gdLst>
              <a:gd name="connsiteX0" fmla="*/ 1649601 w 5059038"/>
              <a:gd name="connsiteY0" fmla="*/ 0 h 6858000"/>
              <a:gd name="connsiteX1" fmla="*/ 5059038 w 5059038"/>
              <a:gd name="connsiteY1" fmla="*/ 0 h 6858000"/>
              <a:gd name="connsiteX2" fmla="*/ 3409437 w 5059038"/>
              <a:gd name="connsiteY2" fmla="*/ 6858000 h 6858000"/>
              <a:gd name="connsiteX3" fmla="*/ 0 w 50590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038" h="6858000">
                <a:moveTo>
                  <a:pt x="1649601" y="0"/>
                </a:moveTo>
                <a:lnTo>
                  <a:pt x="5059038" y="0"/>
                </a:lnTo>
                <a:lnTo>
                  <a:pt x="34094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4426585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7056438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5981" y="5030201"/>
            <a:ext cx="2390457" cy="304612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272658" y="5038542"/>
            <a:ext cx="245808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632743" y="2009775"/>
            <a:ext cx="3415382" cy="1565906"/>
          </a:xfrm>
          <a:prstGeom prst="parallelogram">
            <a:avLst>
              <a:gd name="adj" fmla="val 28694"/>
            </a:avLst>
          </a:prstGeom>
          <a:solidFill>
            <a:schemeClr val="tx1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12041" y="3056450"/>
            <a:ext cx="4908447" cy="871766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06268" y="4253255"/>
            <a:ext cx="4914688" cy="63046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" y="2235200"/>
            <a:ext cx="5936343" cy="2387600"/>
          </a:xfrm>
          <a:custGeom>
            <a:avLst/>
            <a:gdLst>
              <a:gd name="connsiteX0" fmla="*/ 0 w 5936343"/>
              <a:gd name="connsiteY0" fmla="*/ 0 h 2387600"/>
              <a:gd name="connsiteX1" fmla="*/ 5936343 w 5936343"/>
              <a:gd name="connsiteY1" fmla="*/ 0 h 2387600"/>
              <a:gd name="connsiteX2" fmla="*/ 5339443 w 5936343"/>
              <a:gd name="connsiteY2" fmla="*/ 2387600 h 2387600"/>
              <a:gd name="connsiteX3" fmla="*/ 0 w 5936343"/>
              <a:gd name="connsiteY3" fmla="*/ 2387600 h 238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6343" h="2387600">
                <a:moveTo>
                  <a:pt x="0" y="0"/>
                </a:moveTo>
                <a:lnTo>
                  <a:pt x="5936343" y="0"/>
                </a:lnTo>
                <a:lnTo>
                  <a:pt x="5339443" y="2387600"/>
                </a:lnTo>
                <a:lnTo>
                  <a:pt x="0" y="2387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4039990" y="3254204"/>
            <a:ext cx="2238112" cy="1026144"/>
          </a:xfrm>
          <a:prstGeom prst="parallelogram">
            <a:avLst>
              <a:gd name="adj" fmla="val 28694"/>
            </a:avLst>
          </a:prstGeom>
          <a:solidFill>
            <a:schemeClr val="accent1">
              <a:alpha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967638" y="3773714"/>
            <a:ext cx="5426076" cy="1367963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967638" y="5488638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967638" y="579950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1" y="1130300"/>
            <a:ext cx="12191999" cy="238760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1036155" y="898604"/>
            <a:ext cx="4522816" cy="2910588"/>
          </a:xfrm>
          <a:prstGeom prst="parallelogram">
            <a:avLst>
              <a:gd name="adj" fmla="val 28694"/>
            </a:avLst>
          </a:prstGeom>
          <a:solidFill>
            <a:schemeClr val="accent2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jpeg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8.jpeg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7.jpeg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tags" Target="../tags/tag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1.jpeg"/><Relationship Id="rId1" Type="http://schemas.openxmlformats.org/officeDocument/2006/relationships/tags" Target="../tags/tag19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tags" Target="../tags/tag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2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hyperlink" Target="https://www.islide.cc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技术实习答辩</a:t>
            </a:r>
            <a:endParaRPr lang="zh-CN" altLang="en-US" dirty="0"/>
          </a:p>
        </p:txBody>
      </p:sp>
      <p:pic>
        <p:nvPicPr>
          <p:cNvPr id="22" name="图片占位符 21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7" r="22977"/>
          <a:stretch>
            <a:fillRect/>
          </a:stretch>
        </p:blipFill>
        <p:spPr/>
      </p:pic>
      <p:sp>
        <p:nvSpPr>
          <p:cNvPr id="73" name="文本占位符 72"/>
          <p:cNvSpPr>
            <a:spLocks noGrp="1"/>
          </p:cNvSpPr>
          <p:nvPr>
            <p:ph type="body" sz="quarter" idx="13"/>
          </p:nvPr>
        </p:nvSpPr>
        <p:spPr>
          <a:xfrm>
            <a:off x="3975120" y="4923430"/>
            <a:ext cx="2745740" cy="5264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4" name="文本占位符 73"/>
          <p:cNvSpPr>
            <a:spLocks noGrp="1"/>
          </p:cNvSpPr>
          <p:nvPr>
            <p:ph type="body" sz="quarter" idx="14"/>
          </p:nvPr>
        </p:nvSpPr>
        <p:spPr>
          <a:xfrm>
            <a:off x="6604973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14516" y="5030201"/>
            <a:ext cx="2390457" cy="304612"/>
          </a:xfrm>
        </p:spPr>
        <p:txBody>
          <a:bodyPr/>
          <a:lstStyle/>
          <a:p>
            <a:r>
              <a:rPr lang="zh-CN" altLang="en-US"/>
              <a:t>软工</a:t>
            </a:r>
            <a:r>
              <a:rPr lang="en-US" altLang="zh-CN"/>
              <a:t>152	1150299278</a:t>
            </a:r>
            <a:endParaRPr lang="en-US" altLang="zh-CN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821193" y="5038542"/>
            <a:ext cx="2458081" cy="296271"/>
          </a:xfrm>
        </p:spPr>
        <p:txBody>
          <a:bodyPr/>
          <a:lstStyle/>
          <a:p>
            <a:r>
              <a:rPr lang="zh-CN" altLang="en-US" dirty="0"/>
              <a:t>张江浩</a:t>
            </a:r>
            <a:endParaRPr lang="zh-CN" altLang="en-US" dirty="0"/>
          </a:p>
        </p:txBody>
      </p:sp>
      <p:sp>
        <p:nvSpPr>
          <p:cNvPr id="75" name="文本占位符 74"/>
          <p:cNvSpPr>
            <a:spLocks noGrp="1"/>
          </p:cNvSpPr>
          <p:nvPr>
            <p:ph type="body" sz="quarter" idx="15"/>
          </p:nvPr>
        </p:nvSpPr>
        <p:spPr>
          <a:xfrm>
            <a:off x="2167096" y="3515359"/>
            <a:ext cx="3415382" cy="1565906"/>
          </a:xfrm>
          <a:solidFill>
            <a:schemeClr val="tx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45" name="组合 44"/>
          <p:cNvGrpSpPr/>
          <p:nvPr/>
        </p:nvGrpSpPr>
        <p:grpSpPr>
          <a:xfrm>
            <a:off x="2600322" y="3863735"/>
            <a:ext cx="2548930" cy="791450"/>
            <a:chOff x="0" y="3026106"/>
            <a:chExt cx="2057401" cy="781570"/>
          </a:xfrm>
        </p:grpSpPr>
        <p:sp>
          <p:nvSpPr>
            <p:cNvPr id="46" name="文本框 45"/>
            <p:cNvSpPr txBox="1"/>
            <p:nvPr/>
          </p:nvSpPr>
          <p:spPr>
            <a:xfrm>
              <a:off x="1" y="3260494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>
                  <a:solidFill>
                    <a:schemeClr val="accent2"/>
                  </a:solidFill>
                </a:rPr>
                <a:t>RESUME</a:t>
              </a:r>
              <a:endParaRPr lang="zh-CN" altLang="en-US" sz="16600" b="1" dirty="0">
                <a:solidFill>
                  <a:schemeClr val="accent2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3026106"/>
              <a:ext cx="1251032" cy="218356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dirty="0">
                  <a:solidFill>
                    <a:schemeClr val="accent2"/>
                  </a:solidFill>
                </a:rPr>
                <a:t>PERSONAL</a:t>
              </a:r>
              <a:endParaRPr lang="en-US" altLang="zh-CN" sz="16600" noProof="0" dirty="0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2bfc4976-6e52-4a80-ad58-1f98eccebb4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17383" y="1803762"/>
            <a:ext cx="9757237" cy="3650235"/>
            <a:chOff x="1217383" y="1803762"/>
            <a:chExt cx="9757237" cy="3650235"/>
          </a:xfrm>
        </p:grpSpPr>
        <p:cxnSp>
          <p:nvCxnSpPr>
            <p:cNvPr id="6" name="直接连接符 5"/>
            <p:cNvCxnSpPr/>
            <p:nvPr/>
          </p:nvCxnSpPr>
          <p:spPr>
            <a:xfrm flipV="1">
              <a:off x="3616918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ïṩḷídè"/>
            <p:cNvSpPr/>
            <p:nvPr/>
          </p:nvSpPr>
          <p:spPr>
            <a:xfrm>
              <a:off x="3557198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</a:p>
          </p:txBody>
        </p:sp>
        <p:sp>
          <p:nvSpPr>
            <p:cNvPr id="8" name="isḷïḍê"/>
            <p:cNvSpPr/>
            <p:nvPr/>
          </p:nvSpPr>
          <p:spPr>
            <a:xfrm>
              <a:off x="6037942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</a:p>
          </p:txBody>
        </p:sp>
        <p:sp>
          <p:nvSpPr>
            <p:cNvPr id="9" name="íṡlîḋe"/>
            <p:cNvSpPr/>
            <p:nvPr/>
          </p:nvSpPr>
          <p:spPr>
            <a:xfrm>
              <a:off x="8524510" y="2306299"/>
              <a:ext cx="119441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</a:p>
          </p:txBody>
        </p:sp>
        <p:sp>
          <p:nvSpPr>
            <p:cNvPr id="10" name="îśľíḓê"/>
            <p:cNvSpPr txBox="1"/>
            <p:nvPr/>
          </p:nvSpPr>
          <p:spPr>
            <a:xfrm>
              <a:off x="2743098" y="1803762"/>
              <a:ext cx="1747640" cy="416609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pPr marL="0" indent="0" algn="ctr">
                <a:buNone/>
              </a:pPr>
              <a:r>
                <a:rPr lang="en-US" altLang="zh-CN" sz="2000" b="1" dirty="0"/>
                <a:t>Keyword</a:t>
              </a:r>
              <a:endParaRPr lang="zh-CN" altLang="en-US" sz="2000" b="1" dirty="0"/>
            </a:p>
          </p:txBody>
        </p:sp>
        <p:sp>
          <p:nvSpPr>
            <p:cNvPr id="11" name="íşḻíḓè"/>
            <p:cNvSpPr/>
            <p:nvPr/>
          </p:nvSpPr>
          <p:spPr>
            <a:xfrm>
              <a:off x="1217383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2" name="ïS1îďè"/>
            <p:cNvSpPr/>
            <p:nvPr/>
          </p:nvSpPr>
          <p:spPr>
            <a:xfrm>
              <a:off x="3709814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3" name="ïšlîdè"/>
            <p:cNvSpPr/>
            <p:nvPr/>
          </p:nvSpPr>
          <p:spPr>
            <a:xfrm>
              <a:off x="6202246" y="2941150"/>
              <a:ext cx="2292163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4" name="ïṧḻíḍê"/>
            <p:cNvSpPr/>
            <p:nvPr/>
          </p:nvSpPr>
          <p:spPr>
            <a:xfrm>
              <a:off x="8682458" y="2941150"/>
              <a:ext cx="2292162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5" name="iṣḻídê"/>
            <p:cNvSpPr/>
            <p:nvPr/>
          </p:nvSpPr>
          <p:spPr>
            <a:xfrm>
              <a:off x="2707953" y="3368773"/>
              <a:ext cx="1817930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</a:p>
          </p:txBody>
        </p:sp>
        <p:sp>
          <p:nvSpPr>
            <p:cNvPr id="16" name="íṩḷiďe"/>
            <p:cNvSpPr/>
            <p:nvPr/>
          </p:nvSpPr>
          <p:spPr>
            <a:xfrm>
              <a:off x="7587897" y="1803762"/>
              <a:ext cx="1992666" cy="41660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b="1" dirty="0"/>
                <a:t>Keyword</a:t>
              </a:r>
              <a:endParaRPr lang="zh-CN" altLang="en-US" sz="2000" b="1" dirty="0"/>
            </a:p>
          </p:txBody>
        </p:sp>
        <p:sp>
          <p:nvSpPr>
            <p:cNvPr id="17" name="íŝľíďè"/>
            <p:cNvSpPr/>
            <p:nvPr/>
          </p:nvSpPr>
          <p:spPr>
            <a:xfrm>
              <a:off x="5101329" y="1803762"/>
              <a:ext cx="1992666" cy="416609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b="1" dirty="0"/>
                <a:t>Keyword</a:t>
              </a:r>
              <a:endParaRPr lang="zh-CN" altLang="en-US" sz="2000" b="1" dirty="0"/>
            </a:p>
          </p:txBody>
        </p:sp>
        <p:grpSp>
          <p:nvGrpSpPr>
            <p:cNvPr id="18" name="ïṣľîḍé"/>
            <p:cNvGrpSpPr/>
            <p:nvPr/>
          </p:nvGrpSpPr>
          <p:grpSpPr>
            <a:xfrm>
              <a:off x="1407747" y="4509000"/>
              <a:ext cx="1898253" cy="944997"/>
              <a:chOff x="1407747" y="4509000"/>
              <a:chExt cx="1898253" cy="944997"/>
            </a:xfrm>
          </p:grpSpPr>
          <p:sp>
            <p:nvSpPr>
              <p:cNvPr id="36" name="îṧļiḑè"/>
              <p:cNvSpPr/>
              <p:nvPr/>
            </p:nvSpPr>
            <p:spPr bwMode="auto">
              <a:xfrm>
                <a:off x="1407747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7" name="ïşliḍê"/>
              <p:cNvSpPr txBox="1"/>
              <p:nvPr/>
            </p:nvSpPr>
            <p:spPr bwMode="auto">
              <a:xfrm>
                <a:off x="1407747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grpSp>
          <p:nvGrpSpPr>
            <p:cNvPr id="19" name="i$ľídè"/>
            <p:cNvGrpSpPr/>
            <p:nvPr/>
          </p:nvGrpSpPr>
          <p:grpSpPr>
            <a:xfrm>
              <a:off x="3900498" y="4509000"/>
              <a:ext cx="1898253" cy="944997"/>
              <a:chOff x="3900498" y="4509000"/>
              <a:chExt cx="1898253" cy="944997"/>
            </a:xfrm>
          </p:grpSpPr>
          <p:sp>
            <p:nvSpPr>
              <p:cNvPr id="34" name="ïšļïḋe"/>
              <p:cNvSpPr/>
              <p:nvPr/>
            </p:nvSpPr>
            <p:spPr bwMode="auto">
              <a:xfrm>
                <a:off x="3900498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5" name="íŝḻíḍè"/>
              <p:cNvSpPr txBox="1"/>
              <p:nvPr/>
            </p:nvSpPr>
            <p:spPr bwMode="auto">
              <a:xfrm>
                <a:off x="3900498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grpSp>
          <p:nvGrpSpPr>
            <p:cNvPr id="20" name="íṩḻiḓe"/>
            <p:cNvGrpSpPr/>
            <p:nvPr/>
          </p:nvGrpSpPr>
          <p:grpSpPr>
            <a:xfrm>
              <a:off x="6393249" y="4509000"/>
              <a:ext cx="1898253" cy="944997"/>
              <a:chOff x="6393249" y="4509000"/>
              <a:chExt cx="1898253" cy="944997"/>
            </a:xfrm>
          </p:grpSpPr>
          <p:sp>
            <p:nvSpPr>
              <p:cNvPr id="32" name="íšḻidè"/>
              <p:cNvSpPr/>
              <p:nvPr/>
            </p:nvSpPr>
            <p:spPr bwMode="auto">
              <a:xfrm>
                <a:off x="6393249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3" name="ïṩḻîḓé"/>
              <p:cNvSpPr txBox="1"/>
              <p:nvPr/>
            </p:nvSpPr>
            <p:spPr bwMode="auto">
              <a:xfrm>
                <a:off x="6393249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grpSp>
          <p:nvGrpSpPr>
            <p:cNvPr id="21" name="ïṣḻiḋe"/>
            <p:cNvGrpSpPr/>
            <p:nvPr/>
          </p:nvGrpSpPr>
          <p:grpSpPr>
            <a:xfrm>
              <a:off x="8886000" y="4509000"/>
              <a:ext cx="1898253" cy="944997"/>
              <a:chOff x="8886000" y="4509000"/>
              <a:chExt cx="1898253" cy="944997"/>
            </a:xfrm>
          </p:grpSpPr>
          <p:sp>
            <p:nvSpPr>
              <p:cNvPr id="30" name="íS1îḋe"/>
              <p:cNvSpPr/>
              <p:nvPr/>
            </p:nvSpPr>
            <p:spPr bwMode="auto">
              <a:xfrm>
                <a:off x="8886000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1" name="í$1ïḋe"/>
              <p:cNvSpPr txBox="1"/>
              <p:nvPr/>
            </p:nvSpPr>
            <p:spPr bwMode="auto">
              <a:xfrm>
                <a:off x="8886000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cxnSp>
          <p:nvCxnSpPr>
            <p:cNvPr id="22" name="直接连接符 21"/>
            <p:cNvCxnSpPr/>
            <p:nvPr/>
          </p:nvCxnSpPr>
          <p:spPr>
            <a:xfrm flipV="1">
              <a:off x="6097662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8584230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îṩľíde"/>
            <p:cNvSpPr/>
            <p:nvPr/>
          </p:nvSpPr>
          <p:spPr>
            <a:xfrm>
              <a:off x="5188700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</a:p>
          </p:txBody>
        </p:sp>
        <p:sp>
          <p:nvSpPr>
            <p:cNvPr id="25" name="íśľiḑé"/>
            <p:cNvSpPr/>
            <p:nvPr/>
          </p:nvSpPr>
          <p:spPr>
            <a:xfrm>
              <a:off x="7675268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</a:p>
          </p:txBody>
        </p:sp>
        <p:sp>
          <p:nvSpPr>
            <p:cNvPr id="26" name="íšḷïḋê"/>
            <p:cNvSpPr/>
            <p:nvPr/>
          </p:nvSpPr>
          <p:spPr bwMode="auto">
            <a:xfrm>
              <a:off x="1935547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27" name="iS1ïḑè"/>
            <p:cNvSpPr/>
            <p:nvPr/>
          </p:nvSpPr>
          <p:spPr bwMode="auto">
            <a:xfrm>
              <a:off x="4574712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28" name="iṧľïďe"/>
            <p:cNvSpPr/>
            <p:nvPr/>
          </p:nvSpPr>
          <p:spPr bwMode="auto">
            <a:xfrm>
              <a:off x="7081534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29" name="íṣḷïḑé"/>
            <p:cNvSpPr/>
            <p:nvPr/>
          </p:nvSpPr>
          <p:spPr bwMode="auto">
            <a:xfrm>
              <a:off x="9678083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Section Header Here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6606268" y="3992337"/>
            <a:ext cx="4914688" cy="630463"/>
          </a:xfrm>
        </p:spPr>
        <p:txBody>
          <a:bodyPr/>
          <a:lstStyle/>
          <a:p>
            <a:pPr lvl="0"/>
            <a:r>
              <a:rPr lang="en-US" altLang="zh-CN"/>
              <a:t>Supporting text here.</a:t>
            </a:r>
            <a:endParaRPr lang="en-US" altLang="zh-CN"/>
          </a:p>
          <a:p>
            <a:pPr lvl="0"/>
            <a:r>
              <a:rPr lang="en-US" altLang="zh-CN"/>
              <a:t>When you copy &amp; paste, choose "keep text only" option.</a:t>
            </a:r>
            <a:endParaRPr lang="zh-CN" altLang="en-US" dirty="0"/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ebba2635-672c-44a3-9a32-a22c2432cc9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628800"/>
            <a:ext cx="10868224" cy="4140459"/>
            <a:chOff x="669925" y="1628800"/>
            <a:chExt cx="10868224" cy="4140459"/>
          </a:xfrm>
        </p:grpSpPr>
        <p:sp>
          <p:nvSpPr>
            <p:cNvPr id="6" name="íṧḻîḓê"/>
            <p:cNvSpPr/>
            <p:nvPr/>
          </p:nvSpPr>
          <p:spPr bwMode="auto">
            <a:xfrm>
              <a:off x="4076007" y="1635345"/>
              <a:ext cx="2460717" cy="2076774"/>
            </a:xfrm>
            <a:custGeom>
              <a:avLst/>
              <a:gdLst/>
              <a:ahLst/>
              <a:cxnLst>
                <a:cxn ang="0">
                  <a:pos x="372" y="215"/>
                </a:cxn>
                <a:cxn ang="0">
                  <a:pos x="372" y="215"/>
                </a:cxn>
                <a:cxn ang="0">
                  <a:pos x="260" y="262"/>
                </a:cxn>
                <a:cxn ang="0">
                  <a:pos x="214" y="373"/>
                </a:cxn>
                <a:cxn ang="0">
                  <a:pos x="214" y="375"/>
                </a:cxn>
                <a:cxn ang="0">
                  <a:pos x="158" y="375"/>
                </a:cxn>
                <a:cxn ang="0">
                  <a:pos x="167" y="368"/>
                </a:cxn>
                <a:cxn ang="0">
                  <a:pos x="179" y="340"/>
                </a:cxn>
                <a:cxn ang="0">
                  <a:pos x="167" y="311"/>
                </a:cxn>
                <a:cxn ang="0">
                  <a:pos x="138" y="299"/>
                </a:cxn>
                <a:cxn ang="0">
                  <a:pos x="109" y="311"/>
                </a:cxn>
                <a:cxn ang="0">
                  <a:pos x="97" y="340"/>
                </a:cxn>
                <a:cxn ang="0">
                  <a:pos x="109" y="368"/>
                </a:cxn>
                <a:cxn ang="0">
                  <a:pos x="118" y="375"/>
                </a:cxn>
                <a:cxn ang="0">
                  <a:pos x="61" y="375"/>
                </a:cxn>
                <a:cxn ang="0">
                  <a:pos x="61" y="373"/>
                </a:cxn>
                <a:cxn ang="0">
                  <a:pos x="61" y="367"/>
                </a:cxn>
                <a:cxn ang="0">
                  <a:pos x="62" y="342"/>
                </a:cxn>
                <a:cxn ang="0">
                  <a:pos x="0" y="307"/>
                </a:cxn>
                <a:cxn ang="0">
                  <a:pos x="17" y="243"/>
                </a:cxn>
                <a:cxn ang="0">
                  <a:pos x="86" y="247"/>
                </a:cxn>
                <a:cxn ang="0">
                  <a:pos x="119" y="191"/>
                </a:cxn>
                <a:cxn ang="0">
                  <a:pos x="85" y="127"/>
                </a:cxn>
                <a:cxn ang="0">
                  <a:pos x="106" y="105"/>
                </a:cxn>
                <a:cxn ang="0">
                  <a:pos x="128" y="84"/>
                </a:cxn>
                <a:cxn ang="0">
                  <a:pos x="188" y="120"/>
                </a:cxn>
                <a:cxn ang="0">
                  <a:pos x="243" y="88"/>
                </a:cxn>
                <a:cxn ang="0">
                  <a:pos x="243" y="16"/>
                </a:cxn>
                <a:cxn ang="0">
                  <a:pos x="303" y="0"/>
                </a:cxn>
                <a:cxn ang="0">
                  <a:pos x="339" y="62"/>
                </a:cxn>
                <a:cxn ang="0">
                  <a:pos x="372" y="60"/>
                </a:cxn>
                <a:cxn ang="0">
                  <a:pos x="372" y="121"/>
                </a:cxn>
                <a:cxn ang="0">
                  <a:pos x="375" y="117"/>
                </a:cxn>
                <a:cxn ang="0">
                  <a:pos x="404" y="105"/>
                </a:cxn>
                <a:cxn ang="0">
                  <a:pos x="433" y="117"/>
                </a:cxn>
                <a:cxn ang="0">
                  <a:pos x="445" y="145"/>
                </a:cxn>
                <a:cxn ang="0">
                  <a:pos x="433" y="174"/>
                </a:cxn>
                <a:cxn ang="0">
                  <a:pos x="404" y="186"/>
                </a:cxn>
                <a:cxn ang="0">
                  <a:pos x="375" y="174"/>
                </a:cxn>
                <a:cxn ang="0">
                  <a:pos x="372" y="170"/>
                </a:cxn>
                <a:cxn ang="0">
                  <a:pos x="372" y="215"/>
                </a:cxn>
              </a:cxnLst>
              <a:rect l="0" t="0" r="r" b="b"/>
              <a:pathLst>
                <a:path w="445" h="375">
                  <a:moveTo>
                    <a:pt x="372" y="215"/>
                  </a:moveTo>
                  <a:cubicBezTo>
                    <a:pt x="372" y="215"/>
                    <a:pt x="372" y="215"/>
                    <a:pt x="372" y="215"/>
                  </a:cubicBezTo>
                  <a:cubicBezTo>
                    <a:pt x="328" y="215"/>
                    <a:pt x="291" y="231"/>
                    <a:pt x="260" y="262"/>
                  </a:cubicBezTo>
                  <a:cubicBezTo>
                    <a:pt x="229" y="292"/>
                    <a:pt x="214" y="330"/>
                    <a:pt x="214" y="373"/>
                  </a:cubicBezTo>
                  <a:cubicBezTo>
                    <a:pt x="214" y="374"/>
                    <a:pt x="214" y="375"/>
                    <a:pt x="214" y="375"/>
                  </a:cubicBezTo>
                  <a:cubicBezTo>
                    <a:pt x="158" y="375"/>
                    <a:pt x="158" y="375"/>
                    <a:pt x="158" y="375"/>
                  </a:cubicBezTo>
                  <a:cubicBezTo>
                    <a:pt x="161" y="373"/>
                    <a:pt x="164" y="371"/>
                    <a:pt x="167" y="368"/>
                  </a:cubicBezTo>
                  <a:cubicBezTo>
                    <a:pt x="175" y="360"/>
                    <a:pt x="179" y="351"/>
                    <a:pt x="179" y="340"/>
                  </a:cubicBezTo>
                  <a:cubicBezTo>
                    <a:pt x="179" y="328"/>
                    <a:pt x="175" y="319"/>
                    <a:pt x="167" y="311"/>
                  </a:cubicBezTo>
                  <a:cubicBezTo>
                    <a:pt x="159" y="303"/>
                    <a:pt x="149" y="299"/>
                    <a:pt x="138" y="299"/>
                  </a:cubicBezTo>
                  <a:cubicBezTo>
                    <a:pt x="127" y="299"/>
                    <a:pt x="117" y="303"/>
                    <a:pt x="109" y="311"/>
                  </a:cubicBezTo>
                  <a:cubicBezTo>
                    <a:pt x="101" y="319"/>
                    <a:pt x="97" y="328"/>
                    <a:pt x="97" y="340"/>
                  </a:cubicBezTo>
                  <a:cubicBezTo>
                    <a:pt x="97" y="351"/>
                    <a:pt x="101" y="360"/>
                    <a:pt x="109" y="368"/>
                  </a:cubicBezTo>
                  <a:cubicBezTo>
                    <a:pt x="112" y="371"/>
                    <a:pt x="115" y="373"/>
                    <a:pt x="118" y="375"/>
                  </a:cubicBezTo>
                  <a:cubicBezTo>
                    <a:pt x="61" y="375"/>
                    <a:pt x="61" y="375"/>
                    <a:pt x="61" y="375"/>
                  </a:cubicBezTo>
                  <a:cubicBezTo>
                    <a:pt x="61" y="374"/>
                    <a:pt x="61" y="374"/>
                    <a:pt x="61" y="373"/>
                  </a:cubicBezTo>
                  <a:cubicBezTo>
                    <a:pt x="61" y="371"/>
                    <a:pt x="61" y="369"/>
                    <a:pt x="61" y="367"/>
                  </a:cubicBezTo>
                  <a:cubicBezTo>
                    <a:pt x="61" y="359"/>
                    <a:pt x="62" y="350"/>
                    <a:pt x="62" y="342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4" y="285"/>
                    <a:pt x="9" y="263"/>
                    <a:pt x="17" y="24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95" y="227"/>
                    <a:pt x="106" y="209"/>
                    <a:pt x="119" y="191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92" y="120"/>
                    <a:pt x="99" y="112"/>
                    <a:pt x="106" y="105"/>
                  </a:cubicBezTo>
                  <a:cubicBezTo>
                    <a:pt x="113" y="98"/>
                    <a:pt x="120" y="91"/>
                    <a:pt x="128" y="84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206" y="107"/>
                    <a:pt x="224" y="96"/>
                    <a:pt x="243" y="88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62" y="9"/>
                    <a:pt x="283" y="4"/>
                    <a:pt x="303" y="0"/>
                  </a:cubicBezTo>
                  <a:cubicBezTo>
                    <a:pt x="339" y="62"/>
                    <a:pt x="339" y="62"/>
                    <a:pt x="339" y="62"/>
                  </a:cubicBezTo>
                  <a:cubicBezTo>
                    <a:pt x="350" y="61"/>
                    <a:pt x="361" y="60"/>
                    <a:pt x="372" y="60"/>
                  </a:cubicBezTo>
                  <a:cubicBezTo>
                    <a:pt x="372" y="121"/>
                    <a:pt x="372" y="121"/>
                    <a:pt x="372" y="121"/>
                  </a:cubicBezTo>
                  <a:cubicBezTo>
                    <a:pt x="373" y="119"/>
                    <a:pt x="374" y="118"/>
                    <a:pt x="375" y="117"/>
                  </a:cubicBezTo>
                  <a:cubicBezTo>
                    <a:pt x="383" y="109"/>
                    <a:pt x="393" y="105"/>
                    <a:pt x="404" y="105"/>
                  </a:cubicBezTo>
                  <a:cubicBezTo>
                    <a:pt x="415" y="105"/>
                    <a:pt x="425" y="109"/>
                    <a:pt x="433" y="117"/>
                  </a:cubicBezTo>
                  <a:cubicBezTo>
                    <a:pt x="441" y="125"/>
                    <a:pt x="445" y="134"/>
                    <a:pt x="445" y="145"/>
                  </a:cubicBezTo>
                  <a:cubicBezTo>
                    <a:pt x="445" y="157"/>
                    <a:pt x="441" y="166"/>
                    <a:pt x="433" y="174"/>
                  </a:cubicBezTo>
                  <a:cubicBezTo>
                    <a:pt x="425" y="182"/>
                    <a:pt x="415" y="186"/>
                    <a:pt x="404" y="186"/>
                  </a:cubicBezTo>
                  <a:cubicBezTo>
                    <a:pt x="393" y="186"/>
                    <a:pt x="383" y="182"/>
                    <a:pt x="375" y="174"/>
                  </a:cubicBezTo>
                  <a:cubicBezTo>
                    <a:pt x="374" y="173"/>
                    <a:pt x="373" y="172"/>
                    <a:pt x="372" y="170"/>
                  </a:cubicBezTo>
                  <a:lnTo>
                    <a:pt x="372" y="215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bg1">
                  <a:lumMod val="95000"/>
                </a:schemeClr>
              </a:solidFill>
              <a:round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íŝľïḋê"/>
            <p:cNvSpPr/>
            <p:nvPr/>
          </p:nvSpPr>
          <p:spPr bwMode="auto">
            <a:xfrm>
              <a:off x="6133147" y="1628800"/>
              <a:ext cx="2068049" cy="2471623"/>
            </a:xfrm>
            <a:custGeom>
              <a:avLst/>
              <a:gdLst/>
              <a:ahLst/>
              <a:cxnLst>
                <a:cxn ang="0">
                  <a:pos x="314" y="376"/>
                </a:cxn>
                <a:cxn ang="0">
                  <a:pos x="256" y="376"/>
                </a:cxn>
                <a:cxn ang="0">
                  <a:pos x="257" y="377"/>
                </a:cxn>
                <a:cxn ang="0">
                  <a:pos x="269" y="406"/>
                </a:cxn>
                <a:cxn ang="0">
                  <a:pos x="257" y="434"/>
                </a:cxn>
                <a:cxn ang="0">
                  <a:pos x="228" y="446"/>
                </a:cxn>
                <a:cxn ang="0">
                  <a:pos x="200" y="434"/>
                </a:cxn>
                <a:cxn ang="0">
                  <a:pos x="188" y="406"/>
                </a:cxn>
                <a:cxn ang="0">
                  <a:pos x="200" y="377"/>
                </a:cxn>
                <a:cxn ang="0">
                  <a:pos x="200" y="376"/>
                </a:cxn>
                <a:cxn ang="0">
                  <a:pos x="158" y="376"/>
                </a:cxn>
                <a:cxn ang="0">
                  <a:pos x="158" y="374"/>
                </a:cxn>
                <a:cxn ang="0">
                  <a:pos x="111" y="263"/>
                </a:cxn>
                <a:cxn ang="0">
                  <a:pos x="0" y="216"/>
                </a:cxn>
                <a:cxn ang="0">
                  <a:pos x="0" y="171"/>
                </a:cxn>
                <a:cxn ang="0">
                  <a:pos x="3" y="175"/>
                </a:cxn>
                <a:cxn ang="0">
                  <a:pos x="32" y="187"/>
                </a:cxn>
                <a:cxn ang="0">
                  <a:pos x="61" y="175"/>
                </a:cxn>
                <a:cxn ang="0">
                  <a:pos x="73" y="146"/>
                </a:cxn>
                <a:cxn ang="0">
                  <a:pos x="61" y="118"/>
                </a:cxn>
                <a:cxn ang="0">
                  <a:pos x="32" y="106"/>
                </a:cxn>
                <a:cxn ang="0">
                  <a:pos x="3" y="118"/>
                </a:cxn>
                <a:cxn ang="0">
                  <a:pos x="0" y="122"/>
                </a:cxn>
                <a:cxn ang="0">
                  <a:pos x="0" y="61"/>
                </a:cxn>
                <a:cxn ang="0">
                  <a:pos x="2" y="61"/>
                </a:cxn>
                <a:cxn ang="0">
                  <a:pos x="32" y="62"/>
                </a:cxn>
                <a:cxn ang="0">
                  <a:pos x="67" y="0"/>
                </a:cxn>
                <a:cxn ang="0">
                  <a:pos x="126" y="15"/>
                </a:cxn>
                <a:cxn ang="0">
                  <a:pos x="126" y="86"/>
                </a:cxn>
                <a:cxn ang="0">
                  <a:pos x="186" y="120"/>
                </a:cxn>
                <a:cxn ang="0">
                  <a:pos x="246" y="84"/>
                </a:cxn>
                <a:cxn ang="0">
                  <a:pos x="270" y="106"/>
                </a:cxn>
                <a:cxn ang="0">
                  <a:pos x="288" y="126"/>
                </a:cxn>
                <a:cxn ang="0">
                  <a:pos x="252" y="186"/>
                </a:cxn>
                <a:cxn ang="0">
                  <a:pos x="288" y="244"/>
                </a:cxn>
                <a:cxn ang="0">
                  <a:pos x="359" y="244"/>
                </a:cxn>
                <a:cxn ang="0">
                  <a:pos x="374" y="301"/>
                </a:cxn>
                <a:cxn ang="0">
                  <a:pos x="313" y="341"/>
                </a:cxn>
                <a:cxn ang="0">
                  <a:pos x="314" y="374"/>
                </a:cxn>
                <a:cxn ang="0">
                  <a:pos x="314" y="376"/>
                </a:cxn>
              </a:cxnLst>
              <a:rect l="0" t="0" r="r" b="b"/>
              <a:pathLst>
                <a:path w="374" h="446">
                  <a:moveTo>
                    <a:pt x="314" y="376"/>
                  </a:moveTo>
                  <a:cubicBezTo>
                    <a:pt x="256" y="376"/>
                    <a:pt x="256" y="376"/>
                    <a:pt x="256" y="376"/>
                  </a:cubicBezTo>
                  <a:cubicBezTo>
                    <a:pt x="256" y="376"/>
                    <a:pt x="257" y="377"/>
                    <a:pt x="257" y="377"/>
                  </a:cubicBezTo>
                  <a:cubicBezTo>
                    <a:pt x="265" y="385"/>
                    <a:pt x="269" y="395"/>
                    <a:pt x="269" y="406"/>
                  </a:cubicBezTo>
                  <a:cubicBezTo>
                    <a:pt x="269" y="417"/>
                    <a:pt x="265" y="427"/>
                    <a:pt x="257" y="434"/>
                  </a:cubicBezTo>
                  <a:cubicBezTo>
                    <a:pt x="249" y="442"/>
                    <a:pt x="240" y="446"/>
                    <a:pt x="228" y="446"/>
                  </a:cubicBezTo>
                  <a:cubicBezTo>
                    <a:pt x="217" y="446"/>
                    <a:pt x="208" y="442"/>
                    <a:pt x="200" y="434"/>
                  </a:cubicBezTo>
                  <a:cubicBezTo>
                    <a:pt x="192" y="427"/>
                    <a:pt x="188" y="417"/>
                    <a:pt x="188" y="406"/>
                  </a:cubicBezTo>
                  <a:cubicBezTo>
                    <a:pt x="188" y="395"/>
                    <a:pt x="192" y="385"/>
                    <a:pt x="200" y="377"/>
                  </a:cubicBezTo>
                  <a:cubicBezTo>
                    <a:pt x="200" y="377"/>
                    <a:pt x="200" y="376"/>
                    <a:pt x="200" y="376"/>
                  </a:cubicBezTo>
                  <a:cubicBezTo>
                    <a:pt x="158" y="376"/>
                    <a:pt x="158" y="376"/>
                    <a:pt x="158" y="376"/>
                  </a:cubicBezTo>
                  <a:cubicBezTo>
                    <a:pt x="158" y="376"/>
                    <a:pt x="158" y="375"/>
                    <a:pt x="158" y="374"/>
                  </a:cubicBezTo>
                  <a:cubicBezTo>
                    <a:pt x="158" y="331"/>
                    <a:pt x="142" y="293"/>
                    <a:pt x="111" y="263"/>
                  </a:cubicBezTo>
                  <a:cubicBezTo>
                    <a:pt x="81" y="232"/>
                    <a:pt x="43" y="216"/>
                    <a:pt x="0" y="216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1" y="173"/>
                    <a:pt x="2" y="174"/>
                    <a:pt x="3" y="175"/>
                  </a:cubicBezTo>
                  <a:cubicBezTo>
                    <a:pt x="11" y="183"/>
                    <a:pt x="21" y="187"/>
                    <a:pt x="32" y="187"/>
                  </a:cubicBezTo>
                  <a:cubicBezTo>
                    <a:pt x="43" y="187"/>
                    <a:pt x="53" y="183"/>
                    <a:pt x="61" y="175"/>
                  </a:cubicBezTo>
                  <a:cubicBezTo>
                    <a:pt x="69" y="167"/>
                    <a:pt x="73" y="158"/>
                    <a:pt x="73" y="146"/>
                  </a:cubicBezTo>
                  <a:cubicBezTo>
                    <a:pt x="73" y="135"/>
                    <a:pt x="69" y="126"/>
                    <a:pt x="61" y="118"/>
                  </a:cubicBezTo>
                  <a:cubicBezTo>
                    <a:pt x="53" y="110"/>
                    <a:pt x="43" y="106"/>
                    <a:pt x="32" y="106"/>
                  </a:cubicBezTo>
                  <a:cubicBezTo>
                    <a:pt x="21" y="106"/>
                    <a:pt x="11" y="110"/>
                    <a:pt x="3" y="118"/>
                  </a:cubicBezTo>
                  <a:cubicBezTo>
                    <a:pt x="2" y="119"/>
                    <a:pt x="1" y="120"/>
                    <a:pt x="0" y="12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" y="61"/>
                    <a:pt x="1" y="61"/>
                    <a:pt x="2" y="61"/>
                  </a:cubicBezTo>
                  <a:cubicBezTo>
                    <a:pt x="12" y="61"/>
                    <a:pt x="22" y="61"/>
                    <a:pt x="32" y="6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7" y="4"/>
                    <a:pt x="107" y="8"/>
                    <a:pt x="126" y="15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47" y="95"/>
                    <a:pt x="167" y="106"/>
                    <a:pt x="186" y="12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54" y="91"/>
                    <a:pt x="262" y="98"/>
                    <a:pt x="270" y="106"/>
                  </a:cubicBezTo>
                  <a:cubicBezTo>
                    <a:pt x="276" y="113"/>
                    <a:pt x="282" y="119"/>
                    <a:pt x="288" y="126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66" y="204"/>
                    <a:pt x="278" y="224"/>
                    <a:pt x="288" y="244"/>
                  </a:cubicBezTo>
                  <a:cubicBezTo>
                    <a:pt x="359" y="244"/>
                    <a:pt x="359" y="244"/>
                    <a:pt x="359" y="244"/>
                  </a:cubicBezTo>
                  <a:cubicBezTo>
                    <a:pt x="365" y="263"/>
                    <a:pt x="370" y="282"/>
                    <a:pt x="374" y="301"/>
                  </a:cubicBezTo>
                  <a:cubicBezTo>
                    <a:pt x="313" y="341"/>
                    <a:pt x="313" y="341"/>
                    <a:pt x="313" y="341"/>
                  </a:cubicBezTo>
                  <a:cubicBezTo>
                    <a:pt x="314" y="352"/>
                    <a:pt x="314" y="363"/>
                    <a:pt x="314" y="374"/>
                  </a:cubicBezTo>
                  <a:cubicBezTo>
                    <a:pt x="314" y="375"/>
                    <a:pt x="314" y="375"/>
                    <a:pt x="314" y="376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bg1">
                  <a:lumMod val="95000"/>
                </a:schemeClr>
              </a:solidFill>
              <a:round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iśliḋe"/>
            <p:cNvSpPr/>
            <p:nvPr/>
          </p:nvSpPr>
          <p:spPr bwMode="auto">
            <a:xfrm>
              <a:off x="5723029" y="3712117"/>
              <a:ext cx="2484713" cy="2057142"/>
            </a:xfrm>
            <a:custGeom>
              <a:avLst/>
              <a:gdLst/>
              <a:ahLst/>
              <a:cxnLst>
                <a:cxn ang="0">
                  <a:pos x="74" y="156"/>
                </a:cxn>
                <a:cxn ang="0">
                  <a:pos x="185" y="110"/>
                </a:cxn>
                <a:cxn ang="0">
                  <a:pos x="232" y="0"/>
                </a:cxn>
                <a:cxn ang="0">
                  <a:pos x="274" y="0"/>
                </a:cxn>
                <a:cxn ang="0">
                  <a:pos x="274" y="1"/>
                </a:cxn>
                <a:cxn ang="0">
                  <a:pos x="262" y="30"/>
                </a:cxn>
                <a:cxn ang="0">
                  <a:pos x="274" y="58"/>
                </a:cxn>
                <a:cxn ang="0">
                  <a:pos x="302" y="70"/>
                </a:cxn>
                <a:cxn ang="0">
                  <a:pos x="331" y="58"/>
                </a:cxn>
                <a:cxn ang="0">
                  <a:pos x="343" y="30"/>
                </a:cxn>
                <a:cxn ang="0">
                  <a:pos x="331" y="1"/>
                </a:cxn>
                <a:cxn ang="0">
                  <a:pos x="330" y="0"/>
                </a:cxn>
                <a:cxn ang="0">
                  <a:pos x="388" y="0"/>
                </a:cxn>
                <a:cxn ang="0">
                  <a:pos x="387" y="32"/>
                </a:cxn>
                <a:cxn ang="0">
                  <a:pos x="449" y="66"/>
                </a:cxn>
                <a:cxn ang="0">
                  <a:pos x="435" y="121"/>
                </a:cxn>
                <a:cxn ang="0">
                  <a:pos x="362" y="125"/>
                </a:cxn>
                <a:cxn ang="0">
                  <a:pos x="328" y="183"/>
                </a:cxn>
                <a:cxn ang="0">
                  <a:pos x="365" y="243"/>
                </a:cxn>
                <a:cxn ang="0">
                  <a:pos x="344" y="266"/>
                </a:cxn>
                <a:cxn ang="0">
                  <a:pos x="321" y="287"/>
                </a:cxn>
                <a:cxn ang="0">
                  <a:pos x="260" y="251"/>
                </a:cxn>
                <a:cxn ang="0">
                  <a:pos x="202" y="285"/>
                </a:cxn>
                <a:cxn ang="0">
                  <a:pos x="202" y="356"/>
                </a:cxn>
                <a:cxn ang="0">
                  <a:pos x="144" y="371"/>
                </a:cxn>
                <a:cxn ang="0">
                  <a:pos x="108" y="309"/>
                </a:cxn>
                <a:cxn ang="0">
                  <a:pos x="76" y="311"/>
                </a:cxn>
                <a:cxn ang="0">
                  <a:pos x="74" y="311"/>
                </a:cxn>
                <a:cxn ang="0">
                  <a:pos x="74" y="248"/>
                </a:cxn>
                <a:cxn ang="0">
                  <a:pos x="69" y="254"/>
                </a:cxn>
                <a:cxn ang="0">
                  <a:pos x="40" y="266"/>
                </a:cxn>
                <a:cxn ang="0">
                  <a:pos x="11" y="254"/>
                </a:cxn>
                <a:cxn ang="0">
                  <a:pos x="0" y="226"/>
                </a:cxn>
                <a:cxn ang="0">
                  <a:pos x="11" y="197"/>
                </a:cxn>
                <a:cxn ang="0">
                  <a:pos x="40" y="185"/>
                </a:cxn>
                <a:cxn ang="0">
                  <a:pos x="69" y="197"/>
                </a:cxn>
                <a:cxn ang="0">
                  <a:pos x="74" y="203"/>
                </a:cxn>
                <a:cxn ang="0">
                  <a:pos x="74" y="156"/>
                </a:cxn>
              </a:cxnLst>
              <a:rect l="0" t="0" r="r" b="b"/>
              <a:pathLst>
                <a:path w="449" h="371">
                  <a:moveTo>
                    <a:pt x="74" y="156"/>
                  </a:moveTo>
                  <a:cubicBezTo>
                    <a:pt x="117" y="156"/>
                    <a:pt x="155" y="141"/>
                    <a:pt x="185" y="110"/>
                  </a:cubicBezTo>
                  <a:cubicBezTo>
                    <a:pt x="216" y="80"/>
                    <a:pt x="231" y="43"/>
                    <a:pt x="232" y="0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274" y="0"/>
                    <a:pt x="274" y="1"/>
                    <a:pt x="274" y="1"/>
                  </a:cubicBezTo>
                  <a:cubicBezTo>
                    <a:pt x="266" y="9"/>
                    <a:pt x="262" y="19"/>
                    <a:pt x="262" y="30"/>
                  </a:cubicBezTo>
                  <a:cubicBezTo>
                    <a:pt x="262" y="41"/>
                    <a:pt x="266" y="51"/>
                    <a:pt x="274" y="58"/>
                  </a:cubicBezTo>
                  <a:cubicBezTo>
                    <a:pt x="282" y="66"/>
                    <a:pt x="291" y="70"/>
                    <a:pt x="302" y="70"/>
                  </a:cubicBezTo>
                  <a:cubicBezTo>
                    <a:pt x="314" y="70"/>
                    <a:pt x="323" y="66"/>
                    <a:pt x="331" y="58"/>
                  </a:cubicBezTo>
                  <a:cubicBezTo>
                    <a:pt x="339" y="51"/>
                    <a:pt x="343" y="41"/>
                    <a:pt x="343" y="30"/>
                  </a:cubicBezTo>
                  <a:cubicBezTo>
                    <a:pt x="343" y="19"/>
                    <a:pt x="339" y="9"/>
                    <a:pt x="331" y="1"/>
                  </a:cubicBezTo>
                  <a:cubicBezTo>
                    <a:pt x="331" y="1"/>
                    <a:pt x="330" y="0"/>
                    <a:pt x="330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388" y="11"/>
                    <a:pt x="388" y="22"/>
                    <a:pt x="387" y="32"/>
                  </a:cubicBezTo>
                  <a:cubicBezTo>
                    <a:pt x="449" y="66"/>
                    <a:pt x="449" y="66"/>
                    <a:pt x="449" y="66"/>
                  </a:cubicBezTo>
                  <a:cubicBezTo>
                    <a:pt x="446" y="85"/>
                    <a:pt x="441" y="103"/>
                    <a:pt x="435" y="121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53" y="145"/>
                    <a:pt x="342" y="164"/>
                    <a:pt x="328" y="183"/>
                  </a:cubicBezTo>
                  <a:cubicBezTo>
                    <a:pt x="365" y="243"/>
                    <a:pt x="365" y="243"/>
                    <a:pt x="365" y="243"/>
                  </a:cubicBezTo>
                  <a:cubicBezTo>
                    <a:pt x="358" y="251"/>
                    <a:pt x="351" y="258"/>
                    <a:pt x="344" y="266"/>
                  </a:cubicBezTo>
                  <a:cubicBezTo>
                    <a:pt x="336" y="273"/>
                    <a:pt x="329" y="280"/>
                    <a:pt x="321" y="287"/>
                  </a:cubicBezTo>
                  <a:cubicBezTo>
                    <a:pt x="260" y="251"/>
                    <a:pt x="260" y="251"/>
                    <a:pt x="260" y="251"/>
                  </a:cubicBezTo>
                  <a:cubicBezTo>
                    <a:pt x="241" y="265"/>
                    <a:pt x="222" y="276"/>
                    <a:pt x="202" y="285"/>
                  </a:cubicBezTo>
                  <a:cubicBezTo>
                    <a:pt x="202" y="356"/>
                    <a:pt x="202" y="356"/>
                    <a:pt x="202" y="356"/>
                  </a:cubicBezTo>
                  <a:cubicBezTo>
                    <a:pt x="183" y="363"/>
                    <a:pt x="164" y="368"/>
                    <a:pt x="144" y="371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97" y="310"/>
                    <a:pt x="86" y="311"/>
                    <a:pt x="76" y="311"/>
                  </a:cubicBezTo>
                  <a:cubicBezTo>
                    <a:pt x="75" y="311"/>
                    <a:pt x="75" y="311"/>
                    <a:pt x="74" y="311"/>
                  </a:cubicBezTo>
                  <a:cubicBezTo>
                    <a:pt x="74" y="248"/>
                    <a:pt x="74" y="248"/>
                    <a:pt x="74" y="248"/>
                  </a:cubicBezTo>
                  <a:cubicBezTo>
                    <a:pt x="73" y="250"/>
                    <a:pt x="71" y="252"/>
                    <a:pt x="69" y="254"/>
                  </a:cubicBezTo>
                  <a:cubicBezTo>
                    <a:pt x="61" y="262"/>
                    <a:pt x="51" y="266"/>
                    <a:pt x="40" y="266"/>
                  </a:cubicBezTo>
                  <a:cubicBezTo>
                    <a:pt x="29" y="266"/>
                    <a:pt x="19" y="262"/>
                    <a:pt x="11" y="254"/>
                  </a:cubicBezTo>
                  <a:cubicBezTo>
                    <a:pt x="4" y="247"/>
                    <a:pt x="0" y="237"/>
                    <a:pt x="0" y="226"/>
                  </a:cubicBezTo>
                  <a:cubicBezTo>
                    <a:pt x="0" y="215"/>
                    <a:pt x="4" y="205"/>
                    <a:pt x="11" y="197"/>
                  </a:cubicBezTo>
                  <a:cubicBezTo>
                    <a:pt x="19" y="189"/>
                    <a:pt x="29" y="185"/>
                    <a:pt x="40" y="185"/>
                  </a:cubicBezTo>
                  <a:cubicBezTo>
                    <a:pt x="51" y="185"/>
                    <a:pt x="61" y="189"/>
                    <a:pt x="69" y="197"/>
                  </a:cubicBezTo>
                  <a:cubicBezTo>
                    <a:pt x="71" y="199"/>
                    <a:pt x="73" y="201"/>
                    <a:pt x="74" y="203"/>
                  </a:cubicBezTo>
                  <a:lnTo>
                    <a:pt x="74" y="156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95000"/>
                </a:schemeClr>
              </a:solidFill>
              <a:round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íṣḻîďè"/>
            <p:cNvSpPr/>
            <p:nvPr/>
          </p:nvSpPr>
          <p:spPr bwMode="auto">
            <a:xfrm>
              <a:off x="4076009" y="3291092"/>
              <a:ext cx="2057142" cy="2471623"/>
            </a:xfrm>
            <a:custGeom>
              <a:avLst/>
              <a:gdLst/>
              <a:ahLst/>
              <a:cxnLst>
                <a:cxn ang="0">
                  <a:pos x="372" y="232"/>
                </a:cxn>
                <a:cxn ang="0">
                  <a:pos x="372" y="279"/>
                </a:cxn>
                <a:cxn ang="0">
                  <a:pos x="367" y="273"/>
                </a:cxn>
                <a:cxn ang="0">
                  <a:pos x="338" y="261"/>
                </a:cxn>
                <a:cxn ang="0">
                  <a:pos x="309" y="273"/>
                </a:cxn>
                <a:cxn ang="0">
                  <a:pos x="298" y="302"/>
                </a:cxn>
                <a:cxn ang="0">
                  <a:pos x="309" y="330"/>
                </a:cxn>
                <a:cxn ang="0">
                  <a:pos x="338" y="342"/>
                </a:cxn>
                <a:cxn ang="0">
                  <a:pos x="367" y="330"/>
                </a:cxn>
                <a:cxn ang="0">
                  <a:pos x="372" y="324"/>
                </a:cxn>
                <a:cxn ang="0">
                  <a:pos x="372" y="387"/>
                </a:cxn>
                <a:cxn ang="0">
                  <a:pos x="340" y="385"/>
                </a:cxn>
                <a:cxn ang="0">
                  <a:pos x="302" y="446"/>
                </a:cxn>
                <a:cxn ang="0">
                  <a:pos x="242" y="430"/>
                </a:cxn>
                <a:cxn ang="0">
                  <a:pos x="247" y="361"/>
                </a:cxn>
                <a:cxn ang="0">
                  <a:pos x="184" y="323"/>
                </a:cxn>
                <a:cxn ang="0">
                  <a:pos x="129" y="363"/>
                </a:cxn>
                <a:cxn ang="0">
                  <a:pos x="106" y="342"/>
                </a:cxn>
                <a:cxn ang="0">
                  <a:pos x="82" y="316"/>
                </a:cxn>
                <a:cxn ang="0">
                  <a:pos x="118" y="254"/>
                </a:cxn>
                <a:cxn ang="0">
                  <a:pos x="86" y="199"/>
                </a:cxn>
                <a:cxn ang="0">
                  <a:pos x="15" y="199"/>
                </a:cxn>
                <a:cxn ang="0">
                  <a:pos x="0" y="141"/>
                </a:cxn>
                <a:cxn ang="0">
                  <a:pos x="62" y="104"/>
                </a:cxn>
                <a:cxn ang="0">
                  <a:pos x="61" y="84"/>
                </a:cxn>
                <a:cxn ang="0">
                  <a:pos x="61" y="76"/>
                </a:cxn>
                <a:cxn ang="0">
                  <a:pos x="118" y="76"/>
                </a:cxn>
                <a:cxn ang="0">
                  <a:pos x="109" y="69"/>
                </a:cxn>
                <a:cxn ang="0">
                  <a:pos x="97" y="41"/>
                </a:cxn>
                <a:cxn ang="0">
                  <a:pos x="109" y="12"/>
                </a:cxn>
                <a:cxn ang="0">
                  <a:pos x="138" y="0"/>
                </a:cxn>
                <a:cxn ang="0">
                  <a:pos x="167" y="12"/>
                </a:cxn>
                <a:cxn ang="0">
                  <a:pos x="179" y="41"/>
                </a:cxn>
                <a:cxn ang="0">
                  <a:pos x="167" y="69"/>
                </a:cxn>
                <a:cxn ang="0">
                  <a:pos x="158" y="76"/>
                </a:cxn>
                <a:cxn ang="0">
                  <a:pos x="214" y="76"/>
                </a:cxn>
                <a:cxn ang="0">
                  <a:pos x="260" y="186"/>
                </a:cxn>
                <a:cxn ang="0">
                  <a:pos x="372" y="232"/>
                </a:cxn>
                <a:cxn ang="0">
                  <a:pos x="372" y="232"/>
                </a:cxn>
              </a:cxnLst>
              <a:rect l="0" t="0" r="r" b="b"/>
              <a:pathLst>
                <a:path w="372" h="446">
                  <a:moveTo>
                    <a:pt x="372" y="232"/>
                  </a:moveTo>
                  <a:cubicBezTo>
                    <a:pt x="372" y="279"/>
                    <a:pt x="372" y="279"/>
                    <a:pt x="372" y="279"/>
                  </a:cubicBezTo>
                  <a:cubicBezTo>
                    <a:pt x="371" y="277"/>
                    <a:pt x="369" y="275"/>
                    <a:pt x="367" y="273"/>
                  </a:cubicBezTo>
                  <a:cubicBezTo>
                    <a:pt x="359" y="265"/>
                    <a:pt x="349" y="261"/>
                    <a:pt x="338" y="261"/>
                  </a:cubicBezTo>
                  <a:cubicBezTo>
                    <a:pt x="327" y="261"/>
                    <a:pt x="317" y="265"/>
                    <a:pt x="309" y="273"/>
                  </a:cubicBezTo>
                  <a:cubicBezTo>
                    <a:pt x="302" y="281"/>
                    <a:pt x="298" y="291"/>
                    <a:pt x="298" y="302"/>
                  </a:cubicBezTo>
                  <a:cubicBezTo>
                    <a:pt x="298" y="313"/>
                    <a:pt x="302" y="323"/>
                    <a:pt x="309" y="330"/>
                  </a:cubicBezTo>
                  <a:cubicBezTo>
                    <a:pt x="317" y="338"/>
                    <a:pt x="327" y="342"/>
                    <a:pt x="338" y="342"/>
                  </a:cubicBezTo>
                  <a:cubicBezTo>
                    <a:pt x="349" y="342"/>
                    <a:pt x="359" y="338"/>
                    <a:pt x="367" y="330"/>
                  </a:cubicBezTo>
                  <a:cubicBezTo>
                    <a:pt x="369" y="328"/>
                    <a:pt x="371" y="326"/>
                    <a:pt x="372" y="324"/>
                  </a:cubicBezTo>
                  <a:cubicBezTo>
                    <a:pt x="372" y="387"/>
                    <a:pt x="372" y="387"/>
                    <a:pt x="372" y="387"/>
                  </a:cubicBezTo>
                  <a:cubicBezTo>
                    <a:pt x="361" y="387"/>
                    <a:pt x="351" y="386"/>
                    <a:pt x="340" y="385"/>
                  </a:cubicBezTo>
                  <a:cubicBezTo>
                    <a:pt x="302" y="446"/>
                    <a:pt x="302" y="446"/>
                    <a:pt x="302" y="446"/>
                  </a:cubicBezTo>
                  <a:cubicBezTo>
                    <a:pt x="281" y="443"/>
                    <a:pt x="261" y="437"/>
                    <a:pt x="242" y="430"/>
                  </a:cubicBezTo>
                  <a:cubicBezTo>
                    <a:pt x="247" y="361"/>
                    <a:pt x="247" y="361"/>
                    <a:pt x="247" y="361"/>
                  </a:cubicBezTo>
                  <a:cubicBezTo>
                    <a:pt x="225" y="351"/>
                    <a:pt x="204" y="338"/>
                    <a:pt x="184" y="323"/>
                  </a:cubicBezTo>
                  <a:cubicBezTo>
                    <a:pt x="129" y="363"/>
                    <a:pt x="129" y="363"/>
                    <a:pt x="129" y="363"/>
                  </a:cubicBezTo>
                  <a:cubicBezTo>
                    <a:pt x="121" y="356"/>
                    <a:pt x="113" y="349"/>
                    <a:pt x="106" y="342"/>
                  </a:cubicBezTo>
                  <a:cubicBezTo>
                    <a:pt x="97" y="333"/>
                    <a:pt x="89" y="325"/>
                    <a:pt x="82" y="316"/>
                  </a:cubicBezTo>
                  <a:cubicBezTo>
                    <a:pt x="118" y="254"/>
                    <a:pt x="118" y="254"/>
                    <a:pt x="118" y="254"/>
                  </a:cubicBezTo>
                  <a:cubicBezTo>
                    <a:pt x="105" y="237"/>
                    <a:pt x="95" y="219"/>
                    <a:pt x="86" y="199"/>
                  </a:cubicBezTo>
                  <a:cubicBezTo>
                    <a:pt x="15" y="199"/>
                    <a:pt x="15" y="199"/>
                    <a:pt x="15" y="199"/>
                  </a:cubicBezTo>
                  <a:cubicBezTo>
                    <a:pt x="8" y="180"/>
                    <a:pt x="4" y="161"/>
                    <a:pt x="0" y="141"/>
                  </a:cubicBezTo>
                  <a:cubicBezTo>
                    <a:pt x="62" y="104"/>
                    <a:pt x="62" y="104"/>
                    <a:pt x="62" y="104"/>
                  </a:cubicBezTo>
                  <a:cubicBezTo>
                    <a:pt x="62" y="98"/>
                    <a:pt x="61" y="91"/>
                    <a:pt x="61" y="84"/>
                  </a:cubicBezTo>
                  <a:cubicBezTo>
                    <a:pt x="61" y="82"/>
                    <a:pt x="61" y="79"/>
                    <a:pt x="61" y="76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5" y="74"/>
                    <a:pt x="112" y="72"/>
                    <a:pt x="109" y="69"/>
                  </a:cubicBezTo>
                  <a:cubicBezTo>
                    <a:pt x="101" y="61"/>
                    <a:pt x="97" y="52"/>
                    <a:pt x="97" y="41"/>
                  </a:cubicBezTo>
                  <a:cubicBezTo>
                    <a:pt x="97" y="29"/>
                    <a:pt x="101" y="20"/>
                    <a:pt x="109" y="12"/>
                  </a:cubicBezTo>
                  <a:cubicBezTo>
                    <a:pt x="117" y="4"/>
                    <a:pt x="127" y="0"/>
                    <a:pt x="138" y="0"/>
                  </a:cubicBezTo>
                  <a:cubicBezTo>
                    <a:pt x="149" y="0"/>
                    <a:pt x="159" y="4"/>
                    <a:pt x="167" y="12"/>
                  </a:cubicBezTo>
                  <a:cubicBezTo>
                    <a:pt x="175" y="20"/>
                    <a:pt x="179" y="29"/>
                    <a:pt x="179" y="41"/>
                  </a:cubicBezTo>
                  <a:cubicBezTo>
                    <a:pt x="179" y="52"/>
                    <a:pt x="175" y="61"/>
                    <a:pt x="167" y="69"/>
                  </a:cubicBezTo>
                  <a:cubicBezTo>
                    <a:pt x="164" y="72"/>
                    <a:pt x="161" y="74"/>
                    <a:pt x="158" y="76"/>
                  </a:cubicBezTo>
                  <a:cubicBezTo>
                    <a:pt x="214" y="76"/>
                    <a:pt x="214" y="76"/>
                    <a:pt x="214" y="76"/>
                  </a:cubicBezTo>
                  <a:cubicBezTo>
                    <a:pt x="214" y="119"/>
                    <a:pt x="229" y="156"/>
                    <a:pt x="260" y="186"/>
                  </a:cubicBezTo>
                  <a:cubicBezTo>
                    <a:pt x="291" y="217"/>
                    <a:pt x="328" y="232"/>
                    <a:pt x="372" y="232"/>
                  </a:cubicBezTo>
                  <a:cubicBezTo>
                    <a:pt x="372" y="232"/>
                    <a:pt x="372" y="232"/>
                    <a:pt x="372" y="232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bg1">
                  <a:lumMod val="95000"/>
                </a:schemeClr>
              </a:solidFill>
              <a:round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7816958" y="2139771"/>
              <a:ext cx="994498" cy="530690"/>
            </a:xfrm>
            <a:prstGeom prst="line">
              <a:avLst/>
            </a:prstGeom>
            <a:ln w="12700" cmpd="sng">
              <a:solidFill>
                <a:schemeClr val="accent2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874951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3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393895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4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 flipV="1">
              <a:off x="3266698" y="2214249"/>
              <a:ext cx="1063702" cy="488487"/>
            </a:xfrm>
            <a:prstGeom prst="line">
              <a:avLst/>
            </a:prstGeom>
            <a:ln w="12700" cmpd="sng">
              <a:solidFill>
                <a:schemeClr val="accent1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íṩľídè"/>
            <p:cNvSpPr/>
            <p:nvPr/>
          </p:nvSpPr>
          <p:spPr bwMode="black">
            <a:xfrm>
              <a:off x="5286000" y="3500356"/>
              <a:ext cx="1660842" cy="461665"/>
            </a:xfrm>
            <a:prstGeom prst="rect">
              <a:avLst/>
            </a:prstGeom>
            <a:effectLst/>
          </p:spPr>
          <p:txBody>
            <a:bodyPr wrap="none" anchor="ctr" anchorCtr="0">
              <a:normAutofit/>
            </a:bodyPr>
            <a:lstStyle/>
            <a:p>
              <a:pPr algn="ctr"/>
              <a:r>
                <a:rPr lang="en-US" altLang="zh-CN" sz="2400" b="1" spc="-20" dirty="0">
                  <a:solidFill>
                    <a:schemeClr val="accent6"/>
                  </a:solidFill>
                </a:rPr>
                <a:t>Text here</a:t>
              </a:r>
              <a:endParaRPr lang="zh-CN" altLang="en-US" sz="2400" b="1" spc="-20" dirty="0">
                <a:solidFill>
                  <a:schemeClr val="accent6"/>
                </a:solidFill>
              </a:endParaRPr>
            </a:p>
          </p:txBody>
        </p:sp>
        <p:sp>
          <p:nvSpPr>
            <p:cNvPr id="15" name="ïṡḻiḓe"/>
            <p:cNvSpPr txBox="1"/>
            <p:nvPr/>
          </p:nvSpPr>
          <p:spPr>
            <a:xfrm>
              <a:off x="669925" y="1817232"/>
              <a:ext cx="2450742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en-US" altLang="zh-CN" sz="1400" b="1" dirty="0"/>
                <a:t>Text here</a:t>
              </a:r>
              <a:endParaRPr lang="zh-CN" altLang="en-US" sz="1400" b="1" dirty="0"/>
            </a:p>
          </p:txBody>
        </p:sp>
        <p:sp>
          <p:nvSpPr>
            <p:cNvPr id="16" name="iṣliḓê"/>
            <p:cNvSpPr txBox="1"/>
            <p:nvPr/>
          </p:nvSpPr>
          <p:spPr>
            <a:xfrm>
              <a:off x="669925" y="2185106"/>
              <a:ext cx="2446348" cy="74889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Supporting text here. </a:t>
              </a:r>
              <a:endParaRPr lang="en-US" altLang="zh-CN" sz="900" dirty="0"/>
            </a:p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When you copy &amp; paste, choose "keep text only" option.</a:t>
              </a:r>
              <a:endParaRPr lang="zh-CN" altLang="en-US" sz="900" dirty="0"/>
            </a:p>
          </p:txBody>
        </p:sp>
        <p:sp>
          <p:nvSpPr>
            <p:cNvPr id="17" name="iSlîḋè"/>
            <p:cNvSpPr txBox="1"/>
            <p:nvPr/>
          </p:nvSpPr>
          <p:spPr>
            <a:xfrm>
              <a:off x="669925" y="4672896"/>
              <a:ext cx="2625550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en-US" altLang="zh-CN" sz="1400" b="1" dirty="0"/>
                <a:t>Text here</a:t>
              </a:r>
              <a:endParaRPr lang="zh-CN" altLang="en-US" sz="1400" b="1" dirty="0"/>
            </a:p>
          </p:txBody>
        </p:sp>
        <p:sp>
          <p:nvSpPr>
            <p:cNvPr id="18" name="îŝḻíḓe"/>
            <p:cNvSpPr txBox="1"/>
            <p:nvPr/>
          </p:nvSpPr>
          <p:spPr>
            <a:xfrm>
              <a:off x="669925" y="5040769"/>
              <a:ext cx="2619431" cy="721945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Supporting text here. </a:t>
              </a:r>
              <a:endParaRPr lang="en-US" altLang="zh-CN" sz="900" dirty="0"/>
            </a:p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When you copy &amp; paste, choose "keep text only" option.</a:t>
              </a:r>
              <a:endParaRPr lang="zh-CN" altLang="en-US" sz="900" dirty="0"/>
            </a:p>
          </p:txBody>
        </p:sp>
        <p:sp>
          <p:nvSpPr>
            <p:cNvPr id="19" name="išḷíḍè"/>
            <p:cNvSpPr txBox="1"/>
            <p:nvPr/>
          </p:nvSpPr>
          <p:spPr>
            <a:xfrm>
              <a:off x="8910446" y="1742754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1400" b="1" dirty="0"/>
                <a:t>Text here</a:t>
              </a:r>
              <a:endParaRPr lang="zh-CN" altLang="en-US" sz="1400" b="1" dirty="0"/>
            </a:p>
          </p:txBody>
        </p:sp>
        <p:sp>
          <p:nvSpPr>
            <p:cNvPr id="20" name="îşļïďê"/>
            <p:cNvSpPr txBox="1"/>
            <p:nvPr/>
          </p:nvSpPr>
          <p:spPr>
            <a:xfrm>
              <a:off x="8904312" y="2110628"/>
              <a:ext cx="2625800" cy="823372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Supporting text here. </a:t>
              </a:r>
              <a:endParaRPr lang="en-US" altLang="zh-CN" sz="900" dirty="0"/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When you copy &amp; paste, choose "keep text only" option.</a:t>
              </a:r>
              <a:endParaRPr lang="zh-CN" altLang="en-US" sz="900" dirty="0"/>
            </a:p>
          </p:txBody>
        </p:sp>
        <p:sp>
          <p:nvSpPr>
            <p:cNvPr id="21" name="iSļiďé"/>
            <p:cNvSpPr txBox="1"/>
            <p:nvPr/>
          </p:nvSpPr>
          <p:spPr>
            <a:xfrm>
              <a:off x="8902409" y="4672896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1400" b="1" dirty="0"/>
                <a:t>Text here</a:t>
              </a:r>
              <a:endParaRPr lang="zh-CN" altLang="en-US" sz="1400" b="1" dirty="0"/>
            </a:p>
          </p:txBody>
        </p:sp>
        <p:sp>
          <p:nvSpPr>
            <p:cNvPr id="22" name="ïṡḻiḍê"/>
            <p:cNvSpPr txBox="1"/>
            <p:nvPr/>
          </p:nvSpPr>
          <p:spPr>
            <a:xfrm>
              <a:off x="8896275" y="5040770"/>
              <a:ext cx="2625800" cy="72194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Supporting text here. </a:t>
              </a:r>
              <a:endParaRPr lang="en-US" altLang="zh-CN" sz="900" dirty="0"/>
            </a:p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900" dirty="0"/>
                <a:t>When you copy &amp; paste, choose "keep text only" option.</a:t>
              </a:r>
              <a:endParaRPr lang="zh-CN" altLang="en-US" sz="900" dirty="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ea65392a-8ea3-4bc6-98a0-3f48b6734b1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8170" y="1497814"/>
            <a:ext cx="10842319" cy="4365016"/>
            <a:chOff x="678170" y="1497814"/>
            <a:chExt cx="10842319" cy="4365016"/>
          </a:xfrm>
        </p:grpSpPr>
        <p:grpSp>
          <p:nvGrpSpPr>
            <p:cNvPr id="6" name="iṩḷíḍé"/>
            <p:cNvGrpSpPr/>
            <p:nvPr/>
          </p:nvGrpSpPr>
          <p:grpSpPr>
            <a:xfrm>
              <a:off x="3939456" y="1871200"/>
              <a:ext cx="4313091" cy="3423376"/>
              <a:chOff x="3939456" y="2099548"/>
              <a:chExt cx="4313091" cy="3423376"/>
            </a:xfrm>
          </p:grpSpPr>
          <p:sp>
            <p:nvSpPr>
              <p:cNvPr id="29" name="iṧlïḓè"/>
              <p:cNvSpPr/>
              <p:nvPr/>
            </p:nvSpPr>
            <p:spPr>
              <a:xfrm>
                <a:off x="4348427" y="2099548"/>
                <a:ext cx="3423297" cy="3423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49" y="101"/>
                    </a:moveTo>
                    <a:cubicBezTo>
                      <a:pt x="11049" y="101"/>
                      <a:pt x="11048" y="101"/>
                      <a:pt x="11048" y="101"/>
                    </a:cubicBezTo>
                    <a:cubicBezTo>
                      <a:pt x="10966" y="99"/>
                      <a:pt x="10882" y="98"/>
                      <a:pt x="10800" y="98"/>
                    </a:cubicBezTo>
                    <a:lnTo>
                      <a:pt x="10788" y="98"/>
                    </a:lnTo>
                    <a:cubicBezTo>
                      <a:pt x="10761" y="98"/>
                      <a:pt x="10739" y="76"/>
                      <a:pt x="10739" y="49"/>
                    </a:cubicBezTo>
                    <a:cubicBezTo>
                      <a:pt x="10739" y="22"/>
                      <a:pt x="10761" y="0"/>
                      <a:pt x="10788" y="0"/>
                    </a:cubicBezTo>
                    <a:lnTo>
                      <a:pt x="10800" y="0"/>
                    </a:lnTo>
                    <a:cubicBezTo>
                      <a:pt x="10883" y="0"/>
                      <a:pt x="10967" y="1"/>
                      <a:pt x="11050" y="3"/>
                    </a:cubicBezTo>
                    <a:cubicBezTo>
                      <a:pt x="11077" y="3"/>
                      <a:pt x="11099" y="26"/>
                      <a:pt x="11098" y="53"/>
                    </a:cubicBezTo>
                    <a:cubicBezTo>
                      <a:pt x="11097" y="80"/>
                      <a:pt x="11076" y="101"/>
                      <a:pt x="11049" y="101"/>
                    </a:cubicBezTo>
                    <a:close/>
                    <a:moveTo>
                      <a:pt x="10266" y="111"/>
                    </a:moveTo>
                    <a:cubicBezTo>
                      <a:pt x="10240" y="111"/>
                      <a:pt x="10218" y="91"/>
                      <a:pt x="10217" y="64"/>
                    </a:cubicBezTo>
                    <a:cubicBezTo>
                      <a:pt x="10216" y="37"/>
                      <a:pt x="10237" y="14"/>
                      <a:pt x="10264" y="13"/>
                    </a:cubicBezTo>
                    <a:cubicBezTo>
                      <a:pt x="10351" y="9"/>
                      <a:pt x="10439" y="6"/>
                      <a:pt x="10526" y="3"/>
                    </a:cubicBezTo>
                    <a:cubicBezTo>
                      <a:pt x="10553" y="2"/>
                      <a:pt x="10575" y="24"/>
                      <a:pt x="10576" y="51"/>
                    </a:cubicBezTo>
                    <a:cubicBezTo>
                      <a:pt x="10577" y="78"/>
                      <a:pt x="10555" y="101"/>
                      <a:pt x="10528" y="101"/>
                    </a:cubicBezTo>
                    <a:cubicBezTo>
                      <a:pt x="10442" y="103"/>
                      <a:pt x="10355" y="107"/>
                      <a:pt x="10268" y="111"/>
                    </a:cubicBezTo>
                    <a:cubicBezTo>
                      <a:pt x="10268" y="111"/>
                      <a:pt x="10267" y="111"/>
                      <a:pt x="10266" y="111"/>
                    </a:cubicBezTo>
                    <a:close/>
                    <a:moveTo>
                      <a:pt x="11571" y="125"/>
                    </a:moveTo>
                    <a:cubicBezTo>
                      <a:pt x="11570" y="125"/>
                      <a:pt x="11568" y="125"/>
                      <a:pt x="11567" y="125"/>
                    </a:cubicBezTo>
                    <a:cubicBezTo>
                      <a:pt x="11481" y="119"/>
                      <a:pt x="11394" y="114"/>
                      <a:pt x="11308" y="110"/>
                    </a:cubicBezTo>
                    <a:cubicBezTo>
                      <a:pt x="11281" y="109"/>
                      <a:pt x="11260" y="86"/>
                      <a:pt x="11261" y="59"/>
                    </a:cubicBezTo>
                    <a:cubicBezTo>
                      <a:pt x="11262" y="32"/>
                      <a:pt x="11285" y="11"/>
                      <a:pt x="11312" y="12"/>
                    </a:cubicBezTo>
                    <a:cubicBezTo>
                      <a:pt x="11399" y="16"/>
                      <a:pt x="11487" y="21"/>
                      <a:pt x="11574" y="27"/>
                    </a:cubicBezTo>
                    <a:cubicBezTo>
                      <a:pt x="11601" y="29"/>
                      <a:pt x="11621" y="53"/>
                      <a:pt x="11620" y="80"/>
                    </a:cubicBezTo>
                    <a:cubicBezTo>
                      <a:pt x="11618" y="105"/>
                      <a:pt x="11596" y="125"/>
                      <a:pt x="11571" y="125"/>
                    </a:cubicBezTo>
                    <a:close/>
                    <a:moveTo>
                      <a:pt x="9745" y="149"/>
                    </a:moveTo>
                    <a:cubicBezTo>
                      <a:pt x="9720" y="149"/>
                      <a:pt x="9699" y="130"/>
                      <a:pt x="9696" y="105"/>
                    </a:cubicBezTo>
                    <a:cubicBezTo>
                      <a:pt x="9694" y="78"/>
                      <a:pt x="9714" y="54"/>
                      <a:pt x="9740" y="51"/>
                    </a:cubicBezTo>
                    <a:cubicBezTo>
                      <a:pt x="9827" y="43"/>
                      <a:pt x="9915" y="35"/>
                      <a:pt x="10002" y="29"/>
                    </a:cubicBezTo>
                    <a:cubicBezTo>
                      <a:pt x="10029" y="28"/>
                      <a:pt x="10052" y="47"/>
                      <a:pt x="10054" y="74"/>
                    </a:cubicBezTo>
                    <a:cubicBezTo>
                      <a:pt x="10056" y="101"/>
                      <a:pt x="10036" y="125"/>
                      <a:pt x="10009" y="127"/>
                    </a:cubicBezTo>
                    <a:cubicBezTo>
                      <a:pt x="9923" y="133"/>
                      <a:pt x="9836" y="140"/>
                      <a:pt x="9750" y="149"/>
                    </a:cubicBezTo>
                    <a:cubicBezTo>
                      <a:pt x="9748" y="149"/>
                      <a:pt x="9747" y="149"/>
                      <a:pt x="9745" y="149"/>
                    </a:cubicBezTo>
                    <a:close/>
                    <a:moveTo>
                      <a:pt x="12091" y="175"/>
                    </a:moveTo>
                    <a:cubicBezTo>
                      <a:pt x="12089" y="175"/>
                      <a:pt x="12087" y="174"/>
                      <a:pt x="12085" y="174"/>
                    </a:cubicBezTo>
                    <a:cubicBezTo>
                      <a:pt x="11999" y="164"/>
                      <a:pt x="11912" y="155"/>
                      <a:pt x="11826" y="147"/>
                    </a:cubicBezTo>
                    <a:cubicBezTo>
                      <a:pt x="11799" y="144"/>
                      <a:pt x="11780" y="120"/>
                      <a:pt x="11782" y="93"/>
                    </a:cubicBezTo>
                    <a:cubicBezTo>
                      <a:pt x="11785" y="66"/>
                      <a:pt x="11809" y="46"/>
                      <a:pt x="11836" y="49"/>
                    </a:cubicBezTo>
                    <a:cubicBezTo>
                      <a:pt x="11922" y="57"/>
                      <a:pt x="12010" y="67"/>
                      <a:pt x="12096" y="77"/>
                    </a:cubicBezTo>
                    <a:cubicBezTo>
                      <a:pt x="12123" y="80"/>
                      <a:pt x="12142" y="105"/>
                      <a:pt x="12139" y="131"/>
                    </a:cubicBezTo>
                    <a:cubicBezTo>
                      <a:pt x="12136" y="156"/>
                      <a:pt x="12115" y="175"/>
                      <a:pt x="12091" y="175"/>
                    </a:cubicBezTo>
                    <a:close/>
                    <a:moveTo>
                      <a:pt x="9227" y="212"/>
                    </a:moveTo>
                    <a:cubicBezTo>
                      <a:pt x="9203" y="212"/>
                      <a:pt x="9182" y="195"/>
                      <a:pt x="9178" y="170"/>
                    </a:cubicBezTo>
                    <a:cubicBezTo>
                      <a:pt x="9174" y="144"/>
                      <a:pt x="9193" y="119"/>
                      <a:pt x="9220" y="115"/>
                    </a:cubicBezTo>
                    <a:cubicBezTo>
                      <a:pt x="9306" y="102"/>
                      <a:pt x="9394" y="90"/>
                      <a:pt x="9480" y="80"/>
                    </a:cubicBezTo>
                    <a:cubicBezTo>
                      <a:pt x="9507" y="77"/>
                      <a:pt x="9531" y="96"/>
                      <a:pt x="9534" y="123"/>
                    </a:cubicBezTo>
                    <a:cubicBezTo>
                      <a:pt x="9538" y="149"/>
                      <a:pt x="9518" y="174"/>
                      <a:pt x="9492" y="177"/>
                    </a:cubicBezTo>
                    <a:cubicBezTo>
                      <a:pt x="9406" y="188"/>
                      <a:pt x="9319" y="199"/>
                      <a:pt x="9234" y="212"/>
                    </a:cubicBezTo>
                    <a:cubicBezTo>
                      <a:pt x="9232" y="212"/>
                      <a:pt x="9229" y="212"/>
                      <a:pt x="9227" y="212"/>
                    </a:cubicBezTo>
                    <a:close/>
                    <a:moveTo>
                      <a:pt x="12607" y="249"/>
                    </a:moveTo>
                    <a:cubicBezTo>
                      <a:pt x="12605" y="249"/>
                      <a:pt x="12602" y="249"/>
                      <a:pt x="12599" y="249"/>
                    </a:cubicBezTo>
                    <a:cubicBezTo>
                      <a:pt x="12514" y="234"/>
                      <a:pt x="12428" y="221"/>
                      <a:pt x="12342" y="208"/>
                    </a:cubicBezTo>
                    <a:cubicBezTo>
                      <a:pt x="12316" y="204"/>
                      <a:pt x="12297" y="180"/>
                      <a:pt x="12301" y="153"/>
                    </a:cubicBezTo>
                    <a:cubicBezTo>
                      <a:pt x="12305" y="126"/>
                      <a:pt x="12330" y="107"/>
                      <a:pt x="12356" y="111"/>
                    </a:cubicBezTo>
                    <a:cubicBezTo>
                      <a:pt x="12442" y="124"/>
                      <a:pt x="12530" y="137"/>
                      <a:pt x="12616" y="152"/>
                    </a:cubicBezTo>
                    <a:cubicBezTo>
                      <a:pt x="12642" y="156"/>
                      <a:pt x="12660" y="182"/>
                      <a:pt x="12656" y="208"/>
                    </a:cubicBezTo>
                    <a:cubicBezTo>
                      <a:pt x="12652" y="232"/>
                      <a:pt x="12631" y="249"/>
                      <a:pt x="12607" y="249"/>
                    </a:cubicBezTo>
                    <a:close/>
                    <a:moveTo>
                      <a:pt x="8712" y="301"/>
                    </a:moveTo>
                    <a:cubicBezTo>
                      <a:pt x="8689" y="301"/>
                      <a:pt x="8669" y="284"/>
                      <a:pt x="8664" y="261"/>
                    </a:cubicBezTo>
                    <a:cubicBezTo>
                      <a:pt x="8659" y="234"/>
                      <a:pt x="8676" y="209"/>
                      <a:pt x="8703" y="203"/>
                    </a:cubicBezTo>
                    <a:cubicBezTo>
                      <a:pt x="8788" y="187"/>
                      <a:pt x="8875" y="171"/>
                      <a:pt x="8961" y="156"/>
                    </a:cubicBezTo>
                    <a:cubicBezTo>
                      <a:pt x="8987" y="151"/>
                      <a:pt x="9013" y="169"/>
                      <a:pt x="9017" y="196"/>
                    </a:cubicBezTo>
                    <a:cubicBezTo>
                      <a:pt x="9022" y="223"/>
                      <a:pt x="9004" y="248"/>
                      <a:pt x="8977" y="253"/>
                    </a:cubicBezTo>
                    <a:cubicBezTo>
                      <a:pt x="8892" y="267"/>
                      <a:pt x="8806" y="283"/>
                      <a:pt x="8722" y="300"/>
                    </a:cubicBezTo>
                    <a:cubicBezTo>
                      <a:pt x="8718" y="300"/>
                      <a:pt x="8715" y="301"/>
                      <a:pt x="8712" y="301"/>
                    </a:cubicBezTo>
                    <a:close/>
                    <a:moveTo>
                      <a:pt x="13120" y="349"/>
                    </a:moveTo>
                    <a:cubicBezTo>
                      <a:pt x="13117" y="349"/>
                      <a:pt x="13113" y="349"/>
                      <a:pt x="13109" y="348"/>
                    </a:cubicBezTo>
                    <a:cubicBezTo>
                      <a:pt x="13025" y="329"/>
                      <a:pt x="12939" y="311"/>
                      <a:pt x="12855" y="295"/>
                    </a:cubicBezTo>
                    <a:cubicBezTo>
                      <a:pt x="12828" y="290"/>
                      <a:pt x="12811" y="264"/>
                      <a:pt x="12816" y="238"/>
                    </a:cubicBezTo>
                    <a:cubicBezTo>
                      <a:pt x="12821" y="211"/>
                      <a:pt x="12847" y="194"/>
                      <a:pt x="12874" y="199"/>
                    </a:cubicBezTo>
                    <a:cubicBezTo>
                      <a:pt x="12959" y="215"/>
                      <a:pt x="13045" y="233"/>
                      <a:pt x="13130" y="252"/>
                    </a:cubicBezTo>
                    <a:cubicBezTo>
                      <a:pt x="13157" y="258"/>
                      <a:pt x="13174" y="284"/>
                      <a:pt x="13168" y="310"/>
                    </a:cubicBezTo>
                    <a:cubicBezTo>
                      <a:pt x="13163" y="333"/>
                      <a:pt x="13142" y="349"/>
                      <a:pt x="13120" y="349"/>
                    </a:cubicBezTo>
                    <a:close/>
                    <a:moveTo>
                      <a:pt x="8202" y="414"/>
                    </a:moveTo>
                    <a:cubicBezTo>
                      <a:pt x="8180" y="414"/>
                      <a:pt x="8160" y="399"/>
                      <a:pt x="8155" y="377"/>
                    </a:cubicBezTo>
                    <a:cubicBezTo>
                      <a:pt x="8148" y="350"/>
                      <a:pt x="8164" y="324"/>
                      <a:pt x="8191" y="317"/>
                    </a:cubicBezTo>
                    <a:cubicBezTo>
                      <a:pt x="8275" y="296"/>
                      <a:pt x="8361" y="276"/>
                      <a:pt x="8446" y="257"/>
                    </a:cubicBezTo>
                    <a:cubicBezTo>
                      <a:pt x="8472" y="251"/>
                      <a:pt x="8499" y="268"/>
                      <a:pt x="8504" y="294"/>
                    </a:cubicBezTo>
                    <a:cubicBezTo>
                      <a:pt x="8510" y="321"/>
                      <a:pt x="8494" y="347"/>
                      <a:pt x="8467" y="353"/>
                    </a:cubicBezTo>
                    <a:cubicBezTo>
                      <a:pt x="8383" y="372"/>
                      <a:pt x="8298" y="392"/>
                      <a:pt x="8214" y="412"/>
                    </a:cubicBezTo>
                    <a:cubicBezTo>
                      <a:pt x="8210" y="413"/>
                      <a:pt x="8206" y="414"/>
                      <a:pt x="8202" y="414"/>
                    </a:cubicBezTo>
                    <a:close/>
                    <a:moveTo>
                      <a:pt x="13627" y="474"/>
                    </a:moveTo>
                    <a:cubicBezTo>
                      <a:pt x="13623" y="474"/>
                      <a:pt x="13619" y="473"/>
                      <a:pt x="13614" y="472"/>
                    </a:cubicBezTo>
                    <a:cubicBezTo>
                      <a:pt x="13531" y="449"/>
                      <a:pt x="13446" y="427"/>
                      <a:pt x="13363" y="407"/>
                    </a:cubicBezTo>
                    <a:cubicBezTo>
                      <a:pt x="13336" y="400"/>
                      <a:pt x="13320" y="374"/>
                      <a:pt x="13327" y="347"/>
                    </a:cubicBezTo>
                    <a:cubicBezTo>
                      <a:pt x="13333" y="321"/>
                      <a:pt x="13360" y="305"/>
                      <a:pt x="13386" y="312"/>
                    </a:cubicBezTo>
                    <a:cubicBezTo>
                      <a:pt x="13470" y="332"/>
                      <a:pt x="13556" y="354"/>
                      <a:pt x="13640" y="377"/>
                    </a:cubicBezTo>
                    <a:cubicBezTo>
                      <a:pt x="13666" y="384"/>
                      <a:pt x="13681" y="411"/>
                      <a:pt x="13674" y="437"/>
                    </a:cubicBezTo>
                    <a:cubicBezTo>
                      <a:pt x="13668" y="459"/>
                      <a:pt x="13649" y="474"/>
                      <a:pt x="13627" y="474"/>
                    </a:cubicBezTo>
                    <a:close/>
                    <a:moveTo>
                      <a:pt x="7699" y="552"/>
                    </a:moveTo>
                    <a:cubicBezTo>
                      <a:pt x="7678" y="552"/>
                      <a:pt x="7658" y="538"/>
                      <a:pt x="7652" y="517"/>
                    </a:cubicBezTo>
                    <a:cubicBezTo>
                      <a:pt x="7644" y="491"/>
                      <a:pt x="7659" y="464"/>
                      <a:pt x="7685" y="456"/>
                    </a:cubicBezTo>
                    <a:cubicBezTo>
                      <a:pt x="7768" y="431"/>
                      <a:pt x="7853" y="407"/>
                      <a:pt x="7937" y="384"/>
                    </a:cubicBezTo>
                    <a:cubicBezTo>
                      <a:pt x="7963" y="376"/>
                      <a:pt x="7990" y="392"/>
                      <a:pt x="7997" y="418"/>
                    </a:cubicBezTo>
                    <a:cubicBezTo>
                      <a:pt x="8004" y="444"/>
                      <a:pt x="7989" y="471"/>
                      <a:pt x="7963" y="478"/>
                    </a:cubicBezTo>
                    <a:cubicBezTo>
                      <a:pt x="7880" y="501"/>
                      <a:pt x="7796" y="525"/>
                      <a:pt x="7713" y="550"/>
                    </a:cubicBezTo>
                    <a:cubicBezTo>
                      <a:pt x="7708" y="551"/>
                      <a:pt x="7704" y="552"/>
                      <a:pt x="7699" y="552"/>
                    </a:cubicBezTo>
                    <a:close/>
                    <a:moveTo>
                      <a:pt x="14127" y="623"/>
                    </a:moveTo>
                    <a:cubicBezTo>
                      <a:pt x="14122" y="623"/>
                      <a:pt x="14117" y="622"/>
                      <a:pt x="14112" y="620"/>
                    </a:cubicBezTo>
                    <a:cubicBezTo>
                      <a:pt x="14030" y="594"/>
                      <a:pt x="13947" y="568"/>
                      <a:pt x="13864" y="543"/>
                    </a:cubicBezTo>
                    <a:cubicBezTo>
                      <a:pt x="13838" y="535"/>
                      <a:pt x="13824" y="508"/>
                      <a:pt x="13831" y="482"/>
                    </a:cubicBezTo>
                    <a:cubicBezTo>
                      <a:pt x="13839" y="456"/>
                      <a:pt x="13866" y="442"/>
                      <a:pt x="13892" y="449"/>
                    </a:cubicBezTo>
                    <a:cubicBezTo>
                      <a:pt x="13976" y="474"/>
                      <a:pt x="14060" y="500"/>
                      <a:pt x="14143" y="527"/>
                    </a:cubicBezTo>
                    <a:cubicBezTo>
                      <a:pt x="14168" y="536"/>
                      <a:pt x="14182" y="563"/>
                      <a:pt x="14174" y="589"/>
                    </a:cubicBezTo>
                    <a:cubicBezTo>
                      <a:pt x="14167" y="610"/>
                      <a:pt x="14148" y="623"/>
                      <a:pt x="14127" y="623"/>
                    </a:cubicBezTo>
                    <a:close/>
                    <a:moveTo>
                      <a:pt x="7203" y="715"/>
                    </a:moveTo>
                    <a:cubicBezTo>
                      <a:pt x="7183" y="715"/>
                      <a:pt x="7164" y="702"/>
                      <a:pt x="7157" y="682"/>
                    </a:cubicBezTo>
                    <a:cubicBezTo>
                      <a:pt x="7147" y="656"/>
                      <a:pt x="7161" y="628"/>
                      <a:pt x="7186" y="619"/>
                    </a:cubicBezTo>
                    <a:cubicBezTo>
                      <a:pt x="7269" y="590"/>
                      <a:pt x="7352" y="562"/>
                      <a:pt x="7435" y="535"/>
                    </a:cubicBezTo>
                    <a:cubicBezTo>
                      <a:pt x="7460" y="526"/>
                      <a:pt x="7488" y="540"/>
                      <a:pt x="7496" y="566"/>
                    </a:cubicBezTo>
                    <a:cubicBezTo>
                      <a:pt x="7505" y="592"/>
                      <a:pt x="7491" y="619"/>
                      <a:pt x="7465" y="628"/>
                    </a:cubicBezTo>
                    <a:cubicBezTo>
                      <a:pt x="7383" y="655"/>
                      <a:pt x="7301" y="683"/>
                      <a:pt x="7219" y="712"/>
                    </a:cubicBezTo>
                    <a:cubicBezTo>
                      <a:pt x="7214" y="714"/>
                      <a:pt x="7208" y="715"/>
                      <a:pt x="7203" y="715"/>
                    </a:cubicBezTo>
                    <a:close/>
                    <a:moveTo>
                      <a:pt x="14622" y="797"/>
                    </a:moveTo>
                    <a:cubicBezTo>
                      <a:pt x="14616" y="797"/>
                      <a:pt x="14610" y="796"/>
                      <a:pt x="14604" y="794"/>
                    </a:cubicBezTo>
                    <a:cubicBezTo>
                      <a:pt x="14523" y="763"/>
                      <a:pt x="14441" y="733"/>
                      <a:pt x="14359" y="704"/>
                    </a:cubicBezTo>
                    <a:cubicBezTo>
                      <a:pt x="14334" y="695"/>
                      <a:pt x="14320" y="667"/>
                      <a:pt x="14329" y="642"/>
                    </a:cubicBezTo>
                    <a:cubicBezTo>
                      <a:pt x="14338" y="616"/>
                      <a:pt x="14366" y="603"/>
                      <a:pt x="14392" y="612"/>
                    </a:cubicBezTo>
                    <a:cubicBezTo>
                      <a:pt x="14474" y="641"/>
                      <a:pt x="14557" y="671"/>
                      <a:pt x="14639" y="702"/>
                    </a:cubicBezTo>
                    <a:cubicBezTo>
                      <a:pt x="14664" y="712"/>
                      <a:pt x="14677" y="740"/>
                      <a:pt x="14667" y="765"/>
                    </a:cubicBezTo>
                    <a:cubicBezTo>
                      <a:pt x="14660" y="785"/>
                      <a:pt x="14641" y="797"/>
                      <a:pt x="14622" y="797"/>
                    </a:cubicBezTo>
                    <a:close/>
                    <a:moveTo>
                      <a:pt x="6715" y="901"/>
                    </a:moveTo>
                    <a:cubicBezTo>
                      <a:pt x="6696" y="901"/>
                      <a:pt x="6677" y="890"/>
                      <a:pt x="6670" y="871"/>
                    </a:cubicBezTo>
                    <a:cubicBezTo>
                      <a:pt x="6659" y="846"/>
                      <a:pt x="6671" y="817"/>
                      <a:pt x="6696" y="807"/>
                    </a:cubicBezTo>
                    <a:cubicBezTo>
                      <a:pt x="6777" y="774"/>
                      <a:pt x="6859" y="741"/>
                      <a:pt x="6940" y="710"/>
                    </a:cubicBezTo>
                    <a:cubicBezTo>
                      <a:pt x="6965" y="700"/>
                      <a:pt x="6994" y="713"/>
                      <a:pt x="7003" y="738"/>
                    </a:cubicBezTo>
                    <a:cubicBezTo>
                      <a:pt x="7013" y="764"/>
                      <a:pt x="7000" y="792"/>
                      <a:pt x="6975" y="802"/>
                    </a:cubicBezTo>
                    <a:cubicBezTo>
                      <a:pt x="6894" y="833"/>
                      <a:pt x="6813" y="865"/>
                      <a:pt x="6734" y="897"/>
                    </a:cubicBezTo>
                    <a:cubicBezTo>
                      <a:pt x="6727" y="900"/>
                      <a:pt x="6721" y="901"/>
                      <a:pt x="6715" y="901"/>
                    </a:cubicBezTo>
                    <a:close/>
                    <a:moveTo>
                      <a:pt x="15106" y="995"/>
                    </a:moveTo>
                    <a:cubicBezTo>
                      <a:pt x="15100" y="995"/>
                      <a:pt x="15093" y="994"/>
                      <a:pt x="15087" y="991"/>
                    </a:cubicBezTo>
                    <a:cubicBezTo>
                      <a:pt x="15007" y="956"/>
                      <a:pt x="14926" y="922"/>
                      <a:pt x="14847" y="889"/>
                    </a:cubicBezTo>
                    <a:cubicBezTo>
                      <a:pt x="14822" y="879"/>
                      <a:pt x="14810" y="851"/>
                      <a:pt x="14820" y="826"/>
                    </a:cubicBezTo>
                    <a:cubicBezTo>
                      <a:pt x="14830" y="801"/>
                      <a:pt x="14859" y="789"/>
                      <a:pt x="14884" y="799"/>
                    </a:cubicBezTo>
                    <a:cubicBezTo>
                      <a:pt x="14964" y="832"/>
                      <a:pt x="15046" y="866"/>
                      <a:pt x="15126" y="901"/>
                    </a:cubicBezTo>
                    <a:cubicBezTo>
                      <a:pt x="15151" y="912"/>
                      <a:pt x="15162" y="941"/>
                      <a:pt x="15151" y="966"/>
                    </a:cubicBezTo>
                    <a:cubicBezTo>
                      <a:pt x="15143" y="984"/>
                      <a:pt x="15125" y="995"/>
                      <a:pt x="15106" y="995"/>
                    </a:cubicBezTo>
                    <a:close/>
                    <a:moveTo>
                      <a:pt x="6239" y="1111"/>
                    </a:moveTo>
                    <a:cubicBezTo>
                      <a:pt x="6220" y="1111"/>
                      <a:pt x="6203" y="1100"/>
                      <a:pt x="6194" y="1083"/>
                    </a:cubicBezTo>
                    <a:cubicBezTo>
                      <a:pt x="6183" y="1058"/>
                      <a:pt x="6193" y="1029"/>
                      <a:pt x="6218" y="1017"/>
                    </a:cubicBezTo>
                    <a:cubicBezTo>
                      <a:pt x="6296" y="981"/>
                      <a:pt x="6376" y="944"/>
                      <a:pt x="6456" y="909"/>
                    </a:cubicBezTo>
                    <a:cubicBezTo>
                      <a:pt x="6480" y="898"/>
                      <a:pt x="6509" y="910"/>
                      <a:pt x="6520" y="934"/>
                    </a:cubicBezTo>
                    <a:cubicBezTo>
                      <a:pt x="6531" y="959"/>
                      <a:pt x="6520" y="988"/>
                      <a:pt x="6495" y="999"/>
                    </a:cubicBezTo>
                    <a:cubicBezTo>
                      <a:pt x="6416" y="1034"/>
                      <a:pt x="6337" y="1070"/>
                      <a:pt x="6259" y="1106"/>
                    </a:cubicBezTo>
                    <a:cubicBezTo>
                      <a:pt x="6253" y="1109"/>
                      <a:pt x="6246" y="1111"/>
                      <a:pt x="6239" y="1111"/>
                    </a:cubicBezTo>
                    <a:close/>
                    <a:moveTo>
                      <a:pt x="15581" y="1217"/>
                    </a:moveTo>
                    <a:cubicBezTo>
                      <a:pt x="15573" y="1217"/>
                      <a:pt x="15566" y="1215"/>
                      <a:pt x="15559" y="1212"/>
                    </a:cubicBezTo>
                    <a:cubicBezTo>
                      <a:pt x="15481" y="1173"/>
                      <a:pt x="15402" y="1135"/>
                      <a:pt x="15324" y="1098"/>
                    </a:cubicBezTo>
                    <a:cubicBezTo>
                      <a:pt x="15300" y="1087"/>
                      <a:pt x="15289" y="1058"/>
                      <a:pt x="15301" y="1033"/>
                    </a:cubicBezTo>
                    <a:cubicBezTo>
                      <a:pt x="15312" y="1009"/>
                      <a:pt x="15341" y="998"/>
                      <a:pt x="15366" y="1010"/>
                    </a:cubicBezTo>
                    <a:cubicBezTo>
                      <a:pt x="15445" y="1047"/>
                      <a:pt x="15524" y="1085"/>
                      <a:pt x="15602" y="1124"/>
                    </a:cubicBezTo>
                    <a:cubicBezTo>
                      <a:pt x="15627" y="1136"/>
                      <a:pt x="15637" y="1165"/>
                      <a:pt x="15624" y="1190"/>
                    </a:cubicBezTo>
                    <a:cubicBezTo>
                      <a:pt x="15616" y="1207"/>
                      <a:pt x="15599" y="1217"/>
                      <a:pt x="15581" y="1217"/>
                    </a:cubicBezTo>
                    <a:close/>
                    <a:moveTo>
                      <a:pt x="5773" y="1343"/>
                    </a:moveTo>
                    <a:cubicBezTo>
                      <a:pt x="5755" y="1343"/>
                      <a:pt x="5738" y="1334"/>
                      <a:pt x="5729" y="1317"/>
                    </a:cubicBezTo>
                    <a:cubicBezTo>
                      <a:pt x="5717" y="1293"/>
                      <a:pt x="5726" y="1264"/>
                      <a:pt x="5750" y="1251"/>
                    </a:cubicBezTo>
                    <a:cubicBezTo>
                      <a:pt x="5827" y="1210"/>
                      <a:pt x="5905" y="1170"/>
                      <a:pt x="5982" y="1131"/>
                    </a:cubicBezTo>
                    <a:cubicBezTo>
                      <a:pt x="6006" y="1119"/>
                      <a:pt x="6036" y="1129"/>
                      <a:pt x="6048" y="1153"/>
                    </a:cubicBezTo>
                    <a:cubicBezTo>
                      <a:pt x="6060" y="1178"/>
                      <a:pt x="6050" y="1207"/>
                      <a:pt x="6026" y="1219"/>
                    </a:cubicBezTo>
                    <a:cubicBezTo>
                      <a:pt x="5949" y="1257"/>
                      <a:pt x="5872" y="1297"/>
                      <a:pt x="5796" y="1338"/>
                    </a:cubicBezTo>
                    <a:cubicBezTo>
                      <a:pt x="5788" y="1341"/>
                      <a:pt x="5780" y="1343"/>
                      <a:pt x="5773" y="1343"/>
                    </a:cubicBezTo>
                    <a:close/>
                    <a:moveTo>
                      <a:pt x="16043" y="1461"/>
                    </a:moveTo>
                    <a:cubicBezTo>
                      <a:pt x="16035" y="1461"/>
                      <a:pt x="16027" y="1459"/>
                      <a:pt x="16019" y="1455"/>
                    </a:cubicBezTo>
                    <a:cubicBezTo>
                      <a:pt x="15944" y="1412"/>
                      <a:pt x="15867" y="1371"/>
                      <a:pt x="15791" y="1330"/>
                    </a:cubicBezTo>
                    <a:cubicBezTo>
                      <a:pt x="15767" y="1318"/>
                      <a:pt x="15758" y="1288"/>
                      <a:pt x="15770" y="1264"/>
                    </a:cubicBezTo>
                    <a:cubicBezTo>
                      <a:pt x="15783" y="1240"/>
                      <a:pt x="15813" y="1231"/>
                      <a:pt x="15836" y="1244"/>
                    </a:cubicBezTo>
                    <a:cubicBezTo>
                      <a:pt x="15913" y="1284"/>
                      <a:pt x="15991" y="1327"/>
                      <a:pt x="16067" y="1369"/>
                    </a:cubicBezTo>
                    <a:cubicBezTo>
                      <a:pt x="16091" y="1383"/>
                      <a:pt x="16099" y="1412"/>
                      <a:pt x="16086" y="1436"/>
                    </a:cubicBezTo>
                    <a:cubicBezTo>
                      <a:pt x="16077" y="1452"/>
                      <a:pt x="16060" y="1461"/>
                      <a:pt x="16043" y="1461"/>
                    </a:cubicBezTo>
                    <a:close/>
                    <a:moveTo>
                      <a:pt x="5318" y="1598"/>
                    </a:moveTo>
                    <a:cubicBezTo>
                      <a:pt x="5302" y="1598"/>
                      <a:pt x="5285" y="1590"/>
                      <a:pt x="5276" y="1574"/>
                    </a:cubicBezTo>
                    <a:cubicBezTo>
                      <a:pt x="5262" y="1551"/>
                      <a:pt x="5270" y="1521"/>
                      <a:pt x="5293" y="1507"/>
                    </a:cubicBezTo>
                    <a:cubicBezTo>
                      <a:pt x="5368" y="1463"/>
                      <a:pt x="5444" y="1419"/>
                      <a:pt x="5520" y="1376"/>
                    </a:cubicBezTo>
                    <a:cubicBezTo>
                      <a:pt x="5544" y="1363"/>
                      <a:pt x="5573" y="1372"/>
                      <a:pt x="5587" y="1395"/>
                    </a:cubicBezTo>
                    <a:cubicBezTo>
                      <a:pt x="5600" y="1419"/>
                      <a:pt x="5592" y="1449"/>
                      <a:pt x="5568" y="1462"/>
                    </a:cubicBezTo>
                    <a:cubicBezTo>
                      <a:pt x="5493" y="1504"/>
                      <a:pt x="5417" y="1547"/>
                      <a:pt x="5343" y="1591"/>
                    </a:cubicBezTo>
                    <a:cubicBezTo>
                      <a:pt x="5336" y="1596"/>
                      <a:pt x="5327" y="1598"/>
                      <a:pt x="5318" y="1598"/>
                    </a:cubicBezTo>
                    <a:close/>
                    <a:moveTo>
                      <a:pt x="16493" y="1728"/>
                    </a:moveTo>
                    <a:cubicBezTo>
                      <a:pt x="16484" y="1728"/>
                      <a:pt x="16476" y="1725"/>
                      <a:pt x="16467" y="1720"/>
                    </a:cubicBezTo>
                    <a:cubicBezTo>
                      <a:pt x="16394" y="1674"/>
                      <a:pt x="16319" y="1629"/>
                      <a:pt x="16245" y="1585"/>
                    </a:cubicBezTo>
                    <a:cubicBezTo>
                      <a:pt x="16222" y="1571"/>
                      <a:pt x="16214" y="1541"/>
                      <a:pt x="16228" y="1518"/>
                    </a:cubicBezTo>
                    <a:cubicBezTo>
                      <a:pt x="16242" y="1494"/>
                      <a:pt x="16272" y="1487"/>
                      <a:pt x="16295" y="1500"/>
                    </a:cubicBezTo>
                    <a:cubicBezTo>
                      <a:pt x="16370" y="1545"/>
                      <a:pt x="16445" y="1591"/>
                      <a:pt x="16519" y="1637"/>
                    </a:cubicBezTo>
                    <a:cubicBezTo>
                      <a:pt x="16542" y="1651"/>
                      <a:pt x="16549" y="1682"/>
                      <a:pt x="16535" y="1705"/>
                    </a:cubicBezTo>
                    <a:cubicBezTo>
                      <a:pt x="16526" y="1719"/>
                      <a:pt x="16510" y="1728"/>
                      <a:pt x="16493" y="1728"/>
                    </a:cubicBezTo>
                    <a:close/>
                    <a:moveTo>
                      <a:pt x="4877" y="1875"/>
                    </a:moveTo>
                    <a:cubicBezTo>
                      <a:pt x="4861" y="1875"/>
                      <a:pt x="4845" y="1868"/>
                      <a:pt x="4836" y="1853"/>
                    </a:cubicBezTo>
                    <a:cubicBezTo>
                      <a:pt x="4821" y="1831"/>
                      <a:pt x="4827" y="1800"/>
                      <a:pt x="4850" y="1785"/>
                    </a:cubicBezTo>
                    <a:cubicBezTo>
                      <a:pt x="4922" y="1737"/>
                      <a:pt x="4996" y="1690"/>
                      <a:pt x="5070" y="1644"/>
                    </a:cubicBezTo>
                    <a:cubicBezTo>
                      <a:pt x="5093" y="1629"/>
                      <a:pt x="5123" y="1636"/>
                      <a:pt x="5137" y="1659"/>
                    </a:cubicBezTo>
                    <a:cubicBezTo>
                      <a:pt x="5152" y="1682"/>
                      <a:pt x="5145" y="1712"/>
                      <a:pt x="5122" y="1727"/>
                    </a:cubicBezTo>
                    <a:cubicBezTo>
                      <a:pt x="5049" y="1772"/>
                      <a:pt x="4976" y="1820"/>
                      <a:pt x="4904" y="1867"/>
                    </a:cubicBezTo>
                    <a:cubicBezTo>
                      <a:pt x="4895" y="1873"/>
                      <a:pt x="4886" y="1875"/>
                      <a:pt x="4877" y="1875"/>
                    </a:cubicBezTo>
                    <a:close/>
                    <a:moveTo>
                      <a:pt x="16930" y="2015"/>
                    </a:moveTo>
                    <a:cubicBezTo>
                      <a:pt x="16920" y="2015"/>
                      <a:pt x="16910" y="2013"/>
                      <a:pt x="16902" y="2007"/>
                    </a:cubicBezTo>
                    <a:cubicBezTo>
                      <a:pt x="16831" y="1957"/>
                      <a:pt x="16758" y="1908"/>
                      <a:pt x="16686" y="1861"/>
                    </a:cubicBezTo>
                    <a:cubicBezTo>
                      <a:pt x="16664" y="1846"/>
                      <a:pt x="16658" y="1816"/>
                      <a:pt x="16672" y="1793"/>
                    </a:cubicBezTo>
                    <a:cubicBezTo>
                      <a:pt x="16687" y="1770"/>
                      <a:pt x="16718" y="1764"/>
                      <a:pt x="16740" y="1779"/>
                    </a:cubicBezTo>
                    <a:cubicBezTo>
                      <a:pt x="16813" y="1827"/>
                      <a:pt x="16886" y="1876"/>
                      <a:pt x="16958" y="1926"/>
                    </a:cubicBezTo>
                    <a:cubicBezTo>
                      <a:pt x="16980" y="1942"/>
                      <a:pt x="16985" y="1972"/>
                      <a:pt x="16970" y="1994"/>
                    </a:cubicBezTo>
                    <a:cubicBezTo>
                      <a:pt x="16961" y="2008"/>
                      <a:pt x="16945" y="2015"/>
                      <a:pt x="16930" y="2015"/>
                    </a:cubicBezTo>
                    <a:close/>
                    <a:moveTo>
                      <a:pt x="4449" y="2173"/>
                    </a:moveTo>
                    <a:cubicBezTo>
                      <a:pt x="4434" y="2173"/>
                      <a:pt x="4419" y="2166"/>
                      <a:pt x="4409" y="2153"/>
                    </a:cubicBezTo>
                    <a:cubicBezTo>
                      <a:pt x="4393" y="2132"/>
                      <a:pt x="4398" y="2101"/>
                      <a:pt x="4420" y="2085"/>
                    </a:cubicBezTo>
                    <a:cubicBezTo>
                      <a:pt x="4490" y="2034"/>
                      <a:pt x="4562" y="1982"/>
                      <a:pt x="4633" y="1933"/>
                    </a:cubicBezTo>
                    <a:cubicBezTo>
                      <a:pt x="4655" y="1917"/>
                      <a:pt x="4686" y="1923"/>
                      <a:pt x="4701" y="1945"/>
                    </a:cubicBezTo>
                    <a:cubicBezTo>
                      <a:pt x="4717" y="1967"/>
                      <a:pt x="4711" y="1997"/>
                      <a:pt x="4689" y="2013"/>
                    </a:cubicBezTo>
                    <a:cubicBezTo>
                      <a:pt x="4618" y="2062"/>
                      <a:pt x="4547" y="2113"/>
                      <a:pt x="4478" y="2164"/>
                    </a:cubicBezTo>
                    <a:cubicBezTo>
                      <a:pt x="4469" y="2170"/>
                      <a:pt x="4459" y="2173"/>
                      <a:pt x="4449" y="2173"/>
                    </a:cubicBezTo>
                    <a:close/>
                    <a:moveTo>
                      <a:pt x="17352" y="2324"/>
                    </a:moveTo>
                    <a:cubicBezTo>
                      <a:pt x="17341" y="2324"/>
                      <a:pt x="17331" y="2321"/>
                      <a:pt x="17322" y="2314"/>
                    </a:cubicBezTo>
                    <a:cubicBezTo>
                      <a:pt x="17253" y="2261"/>
                      <a:pt x="17183" y="2208"/>
                      <a:pt x="17114" y="2158"/>
                    </a:cubicBezTo>
                    <a:cubicBezTo>
                      <a:pt x="17092" y="2142"/>
                      <a:pt x="17087" y="2111"/>
                      <a:pt x="17103" y="2089"/>
                    </a:cubicBezTo>
                    <a:cubicBezTo>
                      <a:pt x="17119" y="2068"/>
                      <a:pt x="17150" y="2063"/>
                      <a:pt x="17171" y="2079"/>
                    </a:cubicBezTo>
                    <a:cubicBezTo>
                      <a:pt x="17241" y="2130"/>
                      <a:pt x="17312" y="2183"/>
                      <a:pt x="17381" y="2236"/>
                    </a:cubicBezTo>
                    <a:cubicBezTo>
                      <a:pt x="17403" y="2253"/>
                      <a:pt x="17407" y="2284"/>
                      <a:pt x="17390" y="2305"/>
                    </a:cubicBezTo>
                    <a:cubicBezTo>
                      <a:pt x="17381" y="2318"/>
                      <a:pt x="17366" y="2324"/>
                      <a:pt x="17352" y="2324"/>
                    </a:cubicBezTo>
                    <a:close/>
                    <a:moveTo>
                      <a:pt x="4036" y="2492"/>
                    </a:moveTo>
                    <a:cubicBezTo>
                      <a:pt x="4022" y="2492"/>
                      <a:pt x="4007" y="2486"/>
                      <a:pt x="3998" y="2474"/>
                    </a:cubicBezTo>
                    <a:cubicBezTo>
                      <a:pt x="3981" y="2453"/>
                      <a:pt x="3984" y="2422"/>
                      <a:pt x="4005" y="2405"/>
                    </a:cubicBezTo>
                    <a:cubicBezTo>
                      <a:pt x="4072" y="2350"/>
                      <a:pt x="4141" y="2296"/>
                      <a:pt x="4211" y="2242"/>
                    </a:cubicBezTo>
                    <a:cubicBezTo>
                      <a:pt x="4232" y="2226"/>
                      <a:pt x="4263" y="2230"/>
                      <a:pt x="4279" y="2251"/>
                    </a:cubicBezTo>
                    <a:cubicBezTo>
                      <a:pt x="4296" y="2273"/>
                      <a:pt x="4292" y="2303"/>
                      <a:pt x="4270" y="2320"/>
                    </a:cubicBezTo>
                    <a:cubicBezTo>
                      <a:pt x="4202" y="2373"/>
                      <a:pt x="4133" y="2427"/>
                      <a:pt x="4067" y="2481"/>
                    </a:cubicBezTo>
                    <a:cubicBezTo>
                      <a:pt x="4058" y="2488"/>
                      <a:pt x="4047" y="2492"/>
                      <a:pt x="4036" y="2492"/>
                    </a:cubicBezTo>
                    <a:close/>
                    <a:moveTo>
                      <a:pt x="17758" y="2653"/>
                    </a:moveTo>
                    <a:cubicBezTo>
                      <a:pt x="17747" y="2653"/>
                      <a:pt x="17735" y="2649"/>
                      <a:pt x="17726" y="2641"/>
                    </a:cubicBezTo>
                    <a:cubicBezTo>
                      <a:pt x="17661" y="2585"/>
                      <a:pt x="17593" y="2530"/>
                      <a:pt x="17526" y="2475"/>
                    </a:cubicBezTo>
                    <a:cubicBezTo>
                      <a:pt x="17505" y="2458"/>
                      <a:pt x="17502" y="2427"/>
                      <a:pt x="17519" y="2406"/>
                    </a:cubicBezTo>
                    <a:cubicBezTo>
                      <a:pt x="17536" y="2385"/>
                      <a:pt x="17566" y="2382"/>
                      <a:pt x="17588" y="2399"/>
                    </a:cubicBezTo>
                    <a:cubicBezTo>
                      <a:pt x="17655" y="2454"/>
                      <a:pt x="17723" y="2510"/>
                      <a:pt x="17790" y="2566"/>
                    </a:cubicBezTo>
                    <a:cubicBezTo>
                      <a:pt x="17810" y="2584"/>
                      <a:pt x="17813" y="2615"/>
                      <a:pt x="17795" y="2635"/>
                    </a:cubicBezTo>
                    <a:cubicBezTo>
                      <a:pt x="17785" y="2647"/>
                      <a:pt x="17772" y="2653"/>
                      <a:pt x="17758" y="2653"/>
                    </a:cubicBezTo>
                    <a:close/>
                    <a:moveTo>
                      <a:pt x="3638" y="2830"/>
                    </a:moveTo>
                    <a:cubicBezTo>
                      <a:pt x="3625" y="2830"/>
                      <a:pt x="3612" y="2825"/>
                      <a:pt x="3602" y="2814"/>
                    </a:cubicBezTo>
                    <a:cubicBezTo>
                      <a:pt x="3584" y="2794"/>
                      <a:pt x="3586" y="2763"/>
                      <a:pt x="3606" y="2745"/>
                    </a:cubicBezTo>
                    <a:cubicBezTo>
                      <a:pt x="3671" y="2687"/>
                      <a:pt x="3737" y="2629"/>
                      <a:pt x="3803" y="2572"/>
                    </a:cubicBezTo>
                    <a:cubicBezTo>
                      <a:pt x="3824" y="2555"/>
                      <a:pt x="3855" y="2557"/>
                      <a:pt x="3872" y="2578"/>
                    </a:cubicBezTo>
                    <a:cubicBezTo>
                      <a:pt x="3890" y="2599"/>
                      <a:pt x="3887" y="2629"/>
                      <a:pt x="3867" y="2647"/>
                    </a:cubicBezTo>
                    <a:cubicBezTo>
                      <a:pt x="3801" y="2703"/>
                      <a:pt x="3735" y="2760"/>
                      <a:pt x="3671" y="2818"/>
                    </a:cubicBezTo>
                    <a:cubicBezTo>
                      <a:pt x="3662" y="2826"/>
                      <a:pt x="3650" y="2830"/>
                      <a:pt x="3638" y="2830"/>
                    </a:cubicBezTo>
                    <a:close/>
                    <a:moveTo>
                      <a:pt x="18148" y="3000"/>
                    </a:moveTo>
                    <a:cubicBezTo>
                      <a:pt x="18136" y="3000"/>
                      <a:pt x="18124" y="2996"/>
                      <a:pt x="18114" y="2987"/>
                    </a:cubicBezTo>
                    <a:cubicBezTo>
                      <a:pt x="18051" y="2928"/>
                      <a:pt x="17986" y="2869"/>
                      <a:pt x="17922" y="2812"/>
                    </a:cubicBezTo>
                    <a:cubicBezTo>
                      <a:pt x="17902" y="2794"/>
                      <a:pt x="17900" y="2763"/>
                      <a:pt x="17918" y="2743"/>
                    </a:cubicBezTo>
                    <a:cubicBezTo>
                      <a:pt x="17936" y="2723"/>
                      <a:pt x="17967" y="2721"/>
                      <a:pt x="17987" y="2739"/>
                    </a:cubicBezTo>
                    <a:cubicBezTo>
                      <a:pt x="18052" y="2796"/>
                      <a:pt x="18117" y="2856"/>
                      <a:pt x="18181" y="2916"/>
                    </a:cubicBezTo>
                    <a:cubicBezTo>
                      <a:pt x="18201" y="2934"/>
                      <a:pt x="18202" y="2965"/>
                      <a:pt x="18183" y="2985"/>
                    </a:cubicBezTo>
                    <a:cubicBezTo>
                      <a:pt x="18174" y="2995"/>
                      <a:pt x="18161" y="3000"/>
                      <a:pt x="18148" y="3000"/>
                    </a:cubicBezTo>
                    <a:close/>
                    <a:moveTo>
                      <a:pt x="3258" y="3187"/>
                    </a:moveTo>
                    <a:cubicBezTo>
                      <a:pt x="3245" y="3187"/>
                      <a:pt x="3232" y="3182"/>
                      <a:pt x="3223" y="3173"/>
                    </a:cubicBezTo>
                    <a:cubicBezTo>
                      <a:pt x="3204" y="3153"/>
                      <a:pt x="3204" y="3122"/>
                      <a:pt x="3223" y="3103"/>
                    </a:cubicBezTo>
                    <a:cubicBezTo>
                      <a:pt x="3286" y="3042"/>
                      <a:pt x="3349" y="2981"/>
                      <a:pt x="3412" y="2922"/>
                    </a:cubicBezTo>
                    <a:cubicBezTo>
                      <a:pt x="3432" y="2903"/>
                      <a:pt x="3463" y="2904"/>
                      <a:pt x="3482" y="2924"/>
                    </a:cubicBezTo>
                    <a:cubicBezTo>
                      <a:pt x="3500" y="2944"/>
                      <a:pt x="3499" y="2975"/>
                      <a:pt x="3479" y="2993"/>
                    </a:cubicBezTo>
                    <a:cubicBezTo>
                      <a:pt x="3417" y="3052"/>
                      <a:pt x="3354" y="3112"/>
                      <a:pt x="3292" y="3173"/>
                    </a:cubicBezTo>
                    <a:cubicBezTo>
                      <a:pt x="3283" y="3183"/>
                      <a:pt x="3270" y="3187"/>
                      <a:pt x="3258" y="3187"/>
                    </a:cubicBezTo>
                    <a:close/>
                    <a:moveTo>
                      <a:pt x="18520" y="3366"/>
                    </a:moveTo>
                    <a:cubicBezTo>
                      <a:pt x="18507" y="3366"/>
                      <a:pt x="18494" y="3361"/>
                      <a:pt x="18485" y="3352"/>
                    </a:cubicBezTo>
                    <a:cubicBezTo>
                      <a:pt x="18425" y="3290"/>
                      <a:pt x="18363" y="3228"/>
                      <a:pt x="18302" y="3167"/>
                    </a:cubicBezTo>
                    <a:cubicBezTo>
                      <a:pt x="18282" y="3148"/>
                      <a:pt x="18282" y="3117"/>
                      <a:pt x="18301" y="3098"/>
                    </a:cubicBezTo>
                    <a:cubicBezTo>
                      <a:pt x="18320" y="3079"/>
                      <a:pt x="18351" y="3078"/>
                      <a:pt x="18370" y="3097"/>
                    </a:cubicBezTo>
                    <a:cubicBezTo>
                      <a:pt x="18432" y="3158"/>
                      <a:pt x="18495" y="3221"/>
                      <a:pt x="18555" y="3283"/>
                    </a:cubicBezTo>
                    <a:cubicBezTo>
                      <a:pt x="18574" y="3303"/>
                      <a:pt x="18573" y="3334"/>
                      <a:pt x="18554" y="3353"/>
                    </a:cubicBezTo>
                    <a:cubicBezTo>
                      <a:pt x="18545" y="3362"/>
                      <a:pt x="18532" y="3366"/>
                      <a:pt x="18520" y="3366"/>
                    </a:cubicBezTo>
                    <a:close/>
                    <a:moveTo>
                      <a:pt x="2895" y="3562"/>
                    </a:moveTo>
                    <a:cubicBezTo>
                      <a:pt x="2883" y="3562"/>
                      <a:pt x="2871" y="3558"/>
                      <a:pt x="2861" y="3550"/>
                    </a:cubicBezTo>
                    <a:cubicBezTo>
                      <a:pt x="2841" y="3531"/>
                      <a:pt x="2840" y="3500"/>
                      <a:pt x="2859" y="3480"/>
                    </a:cubicBezTo>
                    <a:cubicBezTo>
                      <a:pt x="2917" y="3417"/>
                      <a:pt x="2978" y="3352"/>
                      <a:pt x="3039" y="3290"/>
                    </a:cubicBezTo>
                    <a:cubicBezTo>
                      <a:pt x="3058" y="3270"/>
                      <a:pt x="3089" y="3270"/>
                      <a:pt x="3108" y="3289"/>
                    </a:cubicBezTo>
                    <a:cubicBezTo>
                      <a:pt x="3127" y="3307"/>
                      <a:pt x="3128" y="3338"/>
                      <a:pt x="3109" y="3358"/>
                    </a:cubicBezTo>
                    <a:cubicBezTo>
                      <a:pt x="3049" y="3420"/>
                      <a:pt x="2989" y="3484"/>
                      <a:pt x="2931" y="3547"/>
                    </a:cubicBezTo>
                    <a:cubicBezTo>
                      <a:pt x="2921" y="3557"/>
                      <a:pt x="2908" y="3562"/>
                      <a:pt x="2895" y="3562"/>
                    </a:cubicBezTo>
                    <a:close/>
                    <a:moveTo>
                      <a:pt x="18874" y="3750"/>
                    </a:moveTo>
                    <a:cubicBezTo>
                      <a:pt x="18861" y="3750"/>
                      <a:pt x="18847" y="3744"/>
                      <a:pt x="18837" y="3733"/>
                    </a:cubicBezTo>
                    <a:cubicBezTo>
                      <a:pt x="18780" y="3668"/>
                      <a:pt x="18721" y="3603"/>
                      <a:pt x="18663" y="3540"/>
                    </a:cubicBezTo>
                    <a:cubicBezTo>
                      <a:pt x="18645" y="3520"/>
                      <a:pt x="18646" y="3489"/>
                      <a:pt x="18666" y="3471"/>
                    </a:cubicBezTo>
                    <a:cubicBezTo>
                      <a:pt x="18686" y="3453"/>
                      <a:pt x="18717" y="3454"/>
                      <a:pt x="18735" y="3474"/>
                    </a:cubicBezTo>
                    <a:cubicBezTo>
                      <a:pt x="18794" y="3537"/>
                      <a:pt x="18853" y="3603"/>
                      <a:pt x="18911" y="3669"/>
                    </a:cubicBezTo>
                    <a:cubicBezTo>
                      <a:pt x="18929" y="3689"/>
                      <a:pt x="18927" y="3720"/>
                      <a:pt x="18906" y="3738"/>
                    </a:cubicBezTo>
                    <a:cubicBezTo>
                      <a:pt x="18897" y="3746"/>
                      <a:pt x="18886" y="3750"/>
                      <a:pt x="18874" y="3750"/>
                    </a:cubicBezTo>
                    <a:close/>
                    <a:moveTo>
                      <a:pt x="2550" y="3955"/>
                    </a:moveTo>
                    <a:cubicBezTo>
                      <a:pt x="2539" y="3955"/>
                      <a:pt x="2528" y="3951"/>
                      <a:pt x="2518" y="3944"/>
                    </a:cubicBezTo>
                    <a:cubicBezTo>
                      <a:pt x="2498" y="3926"/>
                      <a:pt x="2495" y="3895"/>
                      <a:pt x="2512" y="3875"/>
                    </a:cubicBezTo>
                    <a:cubicBezTo>
                      <a:pt x="2568" y="3808"/>
                      <a:pt x="2626" y="3741"/>
                      <a:pt x="2683" y="3675"/>
                    </a:cubicBezTo>
                    <a:cubicBezTo>
                      <a:pt x="2701" y="3655"/>
                      <a:pt x="2732" y="3653"/>
                      <a:pt x="2752" y="3671"/>
                    </a:cubicBezTo>
                    <a:cubicBezTo>
                      <a:pt x="2772" y="3689"/>
                      <a:pt x="2774" y="3720"/>
                      <a:pt x="2757" y="3740"/>
                    </a:cubicBezTo>
                    <a:cubicBezTo>
                      <a:pt x="2700" y="3805"/>
                      <a:pt x="2643" y="3871"/>
                      <a:pt x="2587" y="3937"/>
                    </a:cubicBezTo>
                    <a:cubicBezTo>
                      <a:pt x="2578" y="3949"/>
                      <a:pt x="2564" y="3955"/>
                      <a:pt x="2550" y="3955"/>
                    </a:cubicBezTo>
                    <a:close/>
                    <a:moveTo>
                      <a:pt x="19209" y="4150"/>
                    </a:moveTo>
                    <a:cubicBezTo>
                      <a:pt x="19195" y="4150"/>
                      <a:pt x="19181" y="4144"/>
                      <a:pt x="19171" y="4131"/>
                    </a:cubicBezTo>
                    <a:cubicBezTo>
                      <a:pt x="19117" y="4064"/>
                      <a:pt x="19062" y="3996"/>
                      <a:pt x="19007" y="3930"/>
                    </a:cubicBezTo>
                    <a:cubicBezTo>
                      <a:pt x="18989" y="3910"/>
                      <a:pt x="18992" y="3879"/>
                      <a:pt x="19013" y="3861"/>
                    </a:cubicBezTo>
                    <a:cubicBezTo>
                      <a:pt x="19033" y="3844"/>
                      <a:pt x="19064" y="3847"/>
                      <a:pt x="19082" y="3867"/>
                    </a:cubicBezTo>
                    <a:cubicBezTo>
                      <a:pt x="19138" y="3934"/>
                      <a:pt x="19193" y="4002"/>
                      <a:pt x="19248" y="4070"/>
                    </a:cubicBezTo>
                    <a:cubicBezTo>
                      <a:pt x="19264" y="4091"/>
                      <a:pt x="19261" y="4122"/>
                      <a:pt x="19240" y="4139"/>
                    </a:cubicBezTo>
                    <a:cubicBezTo>
                      <a:pt x="19231" y="4146"/>
                      <a:pt x="19220" y="4150"/>
                      <a:pt x="19209" y="4150"/>
                    </a:cubicBezTo>
                    <a:close/>
                    <a:moveTo>
                      <a:pt x="2224" y="4364"/>
                    </a:moveTo>
                    <a:cubicBezTo>
                      <a:pt x="2214" y="4364"/>
                      <a:pt x="2204" y="4360"/>
                      <a:pt x="2195" y="4354"/>
                    </a:cubicBezTo>
                    <a:cubicBezTo>
                      <a:pt x="2173" y="4337"/>
                      <a:pt x="2169" y="4307"/>
                      <a:pt x="2185" y="4285"/>
                    </a:cubicBezTo>
                    <a:cubicBezTo>
                      <a:pt x="2238" y="4216"/>
                      <a:pt x="2292" y="4146"/>
                      <a:pt x="2346" y="4078"/>
                    </a:cubicBezTo>
                    <a:cubicBezTo>
                      <a:pt x="2363" y="4057"/>
                      <a:pt x="2394" y="4053"/>
                      <a:pt x="2415" y="4070"/>
                    </a:cubicBezTo>
                    <a:cubicBezTo>
                      <a:pt x="2436" y="4087"/>
                      <a:pt x="2440" y="4118"/>
                      <a:pt x="2423" y="4139"/>
                    </a:cubicBezTo>
                    <a:cubicBezTo>
                      <a:pt x="2369" y="4206"/>
                      <a:pt x="2315" y="4275"/>
                      <a:pt x="2263" y="4344"/>
                    </a:cubicBezTo>
                    <a:cubicBezTo>
                      <a:pt x="2254" y="4357"/>
                      <a:pt x="2239" y="4364"/>
                      <a:pt x="2224" y="4364"/>
                    </a:cubicBezTo>
                    <a:close/>
                    <a:moveTo>
                      <a:pt x="19525" y="4565"/>
                    </a:moveTo>
                    <a:cubicBezTo>
                      <a:pt x="19509" y="4565"/>
                      <a:pt x="19494" y="4558"/>
                      <a:pt x="19485" y="4545"/>
                    </a:cubicBezTo>
                    <a:cubicBezTo>
                      <a:pt x="19434" y="4475"/>
                      <a:pt x="19382" y="4405"/>
                      <a:pt x="19330" y="4336"/>
                    </a:cubicBezTo>
                    <a:cubicBezTo>
                      <a:pt x="19314" y="4315"/>
                      <a:pt x="19318" y="4284"/>
                      <a:pt x="19340" y="4268"/>
                    </a:cubicBezTo>
                    <a:cubicBezTo>
                      <a:pt x="19361" y="4251"/>
                      <a:pt x="19392" y="4256"/>
                      <a:pt x="19408" y="4277"/>
                    </a:cubicBezTo>
                    <a:cubicBezTo>
                      <a:pt x="19461" y="4346"/>
                      <a:pt x="19513" y="4417"/>
                      <a:pt x="19564" y="4488"/>
                    </a:cubicBezTo>
                    <a:cubicBezTo>
                      <a:pt x="19580" y="4510"/>
                      <a:pt x="19575" y="4540"/>
                      <a:pt x="19553" y="4556"/>
                    </a:cubicBezTo>
                    <a:cubicBezTo>
                      <a:pt x="19545" y="4562"/>
                      <a:pt x="19535" y="4565"/>
                      <a:pt x="19525" y="4565"/>
                    </a:cubicBezTo>
                    <a:close/>
                    <a:moveTo>
                      <a:pt x="1919" y="4788"/>
                    </a:moveTo>
                    <a:cubicBezTo>
                      <a:pt x="1909" y="4788"/>
                      <a:pt x="1900" y="4785"/>
                      <a:pt x="1891" y="4779"/>
                    </a:cubicBezTo>
                    <a:cubicBezTo>
                      <a:pt x="1869" y="4764"/>
                      <a:pt x="1863" y="4734"/>
                      <a:pt x="1879" y="4711"/>
                    </a:cubicBezTo>
                    <a:cubicBezTo>
                      <a:pt x="1928" y="4639"/>
                      <a:pt x="1978" y="4567"/>
                      <a:pt x="2029" y="4496"/>
                    </a:cubicBezTo>
                    <a:cubicBezTo>
                      <a:pt x="2045" y="4474"/>
                      <a:pt x="2076" y="4469"/>
                      <a:pt x="2098" y="4485"/>
                    </a:cubicBezTo>
                    <a:cubicBezTo>
                      <a:pt x="2120" y="4501"/>
                      <a:pt x="2125" y="4532"/>
                      <a:pt x="2109" y="4554"/>
                    </a:cubicBezTo>
                    <a:cubicBezTo>
                      <a:pt x="2058" y="4624"/>
                      <a:pt x="2008" y="4695"/>
                      <a:pt x="1959" y="4766"/>
                    </a:cubicBezTo>
                    <a:cubicBezTo>
                      <a:pt x="1950" y="4780"/>
                      <a:pt x="1935" y="4788"/>
                      <a:pt x="1919" y="4788"/>
                    </a:cubicBezTo>
                    <a:close/>
                    <a:moveTo>
                      <a:pt x="19819" y="4995"/>
                    </a:moveTo>
                    <a:cubicBezTo>
                      <a:pt x="19803" y="4995"/>
                      <a:pt x="19788" y="4988"/>
                      <a:pt x="19778" y="4973"/>
                    </a:cubicBezTo>
                    <a:cubicBezTo>
                      <a:pt x="19731" y="4901"/>
                      <a:pt x="19683" y="4829"/>
                      <a:pt x="19634" y="4757"/>
                    </a:cubicBezTo>
                    <a:cubicBezTo>
                      <a:pt x="19619" y="4735"/>
                      <a:pt x="19625" y="4705"/>
                      <a:pt x="19647" y="4689"/>
                    </a:cubicBezTo>
                    <a:cubicBezTo>
                      <a:pt x="19669" y="4674"/>
                      <a:pt x="19700" y="4680"/>
                      <a:pt x="19715" y="4702"/>
                    </a:cubicBezTo>
                    <a:cubicBezTo>
                      <a:pt x="19764" y="4774"/>
                      <a:pt x="19813" y="4847"/>
                      <a:pt x="19860" y="4920"/>
                    </a:cubicBezTo>
                    <a:cubicBezTo>
                      <a:pt x="19875" y="4942"/>
                      <a:pt x="19869" y="4973"/>
                      <a:pt x="19846" y="4988"/>
                    </a:cubicBezTo>
                    <a:cubicBezTo>
                      <a:pt x="19838" y="4993"/>
                      <a:pt x="19829" y="4995"/>
                      <a:pt x="19819" y="4995"/>
                    </a:cubicBezTo>
                    <a:close/>
                    <a:moveTo>
                      <a:pt x="1634" y="5226"/>
                    </a:moveTo>
                    <a:cubicBezTo>
                      <a:pt x="1626" y="5226"/>
                      <a:pt x="1617" y="5224"/>
                      <a:pt x="1609" y="5219"/>
                    </a:cubicBezTo>
                    <a:cubicBezTo>
                      <a:pt x="1586" y="5205"/>
                      <a:pt x="1578" y="5175"/>
                      <a:pt x="1593" y="5152"/>
                    </a:cubicBezTo>
                    <a:cubicBezTo>
                      <a:pt x="1638" y="5078"/>
                      <a:pt x="1685" y="5003"/>
                      <a:pt x="1733" y="4930"/>
                    </a:cubicBezTo>
                    <a:cubicBezTo>
                      <a:pt x="1748" y="4907"/>
                      <a:pt x="1778" y="4901"/>
                      <a:pt x="1801" y="4915"/>
                    </a:cubicBezTo>
                    <a:cubicBezTo>
                      <a:pt x="1823" y="4930"/>
                      <a:pt x="1830" y="4960"/>
                      <a:pt x="1815" y="4983"/>
                    </a:cubicBezTo>
                    <a:cubicBezTo>
                      <a:pt x="1768" y="5056"/>
                      <a:pt x="1721" y="5130"/>
                      <a:pt x="1676" y="5203"/>
                    </a:cubicBezTo>
                    <a:cubicBezTo>
                      <a:pt x="1667" y="5218"/>
                      <a:pt x="1651" y="5226"/>
                      <a:pt x="1634" y="5226"/>
                    </a:cubicBezTo>
                    <a:close/>
                    <a:moveTo>
                      <a:pt x="20093" y="5439"/>
                    </a:moveTo>
                    <a:cubicBezTo>
                      <a:pt x="20076" y="5439"/>
                      <a:pt x="20060" y="5430"/>
                      <a:pt x="20050" y="5415"/>
                    </a:cubicBezTo>
                    <a:cubicBezTo>
                      <a:pt x="20007" y="5341"/>
                      <a:pt x="19963" y="5266"/>
                      <a:pt x="19917" y="5192"/>
                    </a:cubicBezTo>
                    <a:cubicBezTo>
                      <a:pt x="19903" y="5169"/>
                      <a:pt x="19910" y="5139"/>
                      <a:pt x="19933" y="5125"/>
                    </a:cubicBezTo>
                    <a:cubicBezTo>
                      <a:pt x="19956" y="5111"/>
                      <a:pt x="19986" y="5118"/>
                      <a:pt x="20000" y="5141"/>
                    </a:cubicBezTo>
                    <a:cubicBezTo>
                      <a:pt x="20046" y="5216"/>
                      <a:pt x="20092" y="5291"/>
                      <a:pt x="20135" y="5366"/>
                    </a:cubicBezTo>
                    <a:cubicBezTo>
                      <a:pt x="20149" y="5389"/>
                      <a:pt x="20141" y="5419"/>
                      <a:pt x="20117" y="5432"/>
                    </a:cubicBezTo>
                    <a:cubicBezTo>
                      <a:pt x="20110" y="5437"/>
                      <a:pt x="20101" y="5439"/>
                      <a:pt x="20093" y="5439"/>
                    </a:cubicBezTo>
                    <a:close/>
                    <a:moveTo>
                      <a:pt x="1371" y="5679"/>
                    </a:moveTo>
                    <a:cubicBezTo>
                      <a:pt x="1363" y="5679"/>
                      <a:pt x="1355" y="5677"/>
                      <a:pt x="1348" y="5673"/>
                    </a:cubicBezTo>
                    <a:cubicBezTo>
                      <a:pt x="1324" y="5660"/>
                      <a:pt x="1315" y="5630"/>
                      <a:pt x="1328" y="5606"/>
                    </a:cubicBezTo>
                    <a:cubicBezTo>
                      <a:pt x="1370" y="5530"/>
                      <a:pt x="1414" y="5453"/>
                      <a:pt x="1458" y="5377"/>
                    </a:cubicBezTo>
                    <a:cubicBezTo>
                      <a:pt x="1471" y="5354"/>
                      <a:pt x="1501" y="5346"/>
                      <a:pt x="1525" y="5360"/>
                    </a:cubicBezTo>
                    <a:cubicBezTo>
                      <a:pt x="1548" y="5373"/>
                      <a:pt x="1556" y="5403"/>
                      <a:pt x="1542" y="5427"/>
                    </a:cubicBezTo>
                    <a:cubicBezTo>
                      <a:pt x="1499" y="5501"/>
                      <a:pt x="1456" y="5578"/>
                      <a:pt x="1414" y="5653"/>
                    </a:cubicBezTo>
                    <a:cubicBezTo>
                      <a:pt x="1405" y="5669"/>
                      <a:pt x="1389" y="5679"/>
                      <a:pt x="1371" y="5679"/>
                    </a:cubicBezTo>
                    <a:close/>
                    <a:moveTo>
                      <a:pt x="20344" y="5895"/>
                    </a:moveTo>
                    <a:cubicBezTo>
                      <a:pt x="20327" y="5895"/>
                      <a:pt x="20310" y="5886"/>
                      <a:pt x="20301" y="5869"/>
                    </a:cubicBezTo>
                    <a:cubicBezTo>
                      <a:pt x="20261" y="5792"/>
                      <a:pt x="20220" y="5715"/>
                      <a:pt x="20178" y="5640"/>
                    </a:cubicBezTo>
                    <a:cubicBezTo>
                      <a:pt x="20165" y="5617"/>
                      <a:pt x="20174" y="5587"/>
                      <a:pt x="20198" y="5574"/>
                    </a:cubicBezTo>
                    <a:cubicBezTo>
                      <a:pt x="20221" y="5561"/>
                      <a:pt x="20251" y="5569"/>
                      <a:pt x="20264" y="5593"/>
                    </a:cubicBezTo>
                    <a:cubicBezTo>
                      <a:pt x="20306" y="5669"/>
                      <a:pt x="20348" y="5746"/>
                      <a:pt x="20388" y="5824"/>
                    </a:cubicBezTo>
                    <a:cubicBezTo>
                      <a:pt x="20400" y="5848"/>
                      <a:pt x="20391" y="5877"/>
                      <a:pt x="20367" y="5890"/>
                    </a:cubicBezTo>
                    <a:cubicBezTo>
                      <a:pt x="20360" y="5894"/>
                      <a:pt x="20352" y="5895"/>
                      <a:pt x="20344" y="5895"/>
                    </a:cubicBezTo>
                    <a:close/>
                    <a:moveTo>
                      <a:pt x="1131" y="6143"/>
                    </a:moveTo>
                    <a:cubicBezTo>
                      <a:pt x="1123" y="6143"/>
                      <a:pt x="1116" y="6142"/>
                      <a:pt x="1109" y="6138"/>
                    </a:cubicBezTo>
                    <a:cubicBezTo>
                      <a:pt x="1085" y="6126"/>
                      <a:pt x="1075" y="6097"/>
                      <a:pt x="1087" y="6073"/>
                    </a:cubicBezTo>
                    <a:cubicBezTo>
                      <a:pt x="1125" y="5994"/>
                      <a:pt x="1165" y="5915"/>
                      <a:pt x="1205" y="5838"/>
                    </a:cubicBezTo>
                    <a:cubicBezTo>
                      <a:pt x="1217" y="5814"/>
                      <a:pt x="1247" y="5804"/>
                      <a:pt x="1271" y="5817"/>
                    </a:cubicBezTo>
                    <a:cubicBezTo>
                      <a:pt x="1295" y="5829"/>
                      <a:pt x="1304" y="5859"/>
                      <a:pt x="1292" y="5883"/>
                    </a:cubicBezTo>
                    <a:cubicBezTo>
                      <a:pt x="1252" y="5960"/>
                      <a:pt x="1213" y="6038"/>
                      <a:pt x="1175" y="6116"/>
                    </a:cubicBezTo>
                    <a:cubicBezTo>
                      <a:pt x="1166" y="6133"/>
                      <a:pt x="1149" y="6143"/>
                      <a:pt x="1131" y="6143"/>
                    </a:cubicBezTo>
                    <a:close/>
                    <a:moveTo>
                      <a:pt x="20573" y="6363"/>
                    </a:moveTo>
                    <a:cubicBezTo>
                      <a:pt x="20555" y="6363"/>
                      <a:pt x="20537" y="6352"/>
                      <a:pt x="20529" y="6335"/>
                    </a:cubicBezTo>
                    <a:cubicBezTo>
                      <a:pt x="20493" y="6256"/>
                      <a:pt x="20456" y="6178"/>
                      <a:pt x="20418" y="6100"/>
                    </a:cubicBezTo>
                    <a:cubicBezTo>
                      <a:pt x="20406" y="6076"/>
                      <a:pt x="20416" y="6047"/>
                      <a:pt x="20440" y="6035"/>
                    </a:cubicBezTo>
                    <a:cubicBezTo>
                      <a:pt x="20464" y="6023"/>
                      <a:pt x="20494" y="6033"/>
                      <a:pt x="20506" y="6057"/>
                    </a:cubicBezTo>
                    <a:cubicBezTo>
                      <a:pt x="20544" y="6135"/>
                      <a:pt x="20582" y="6215"/>
                      <a:pt x="20618" y="6294"/>
                    </a:cubicBezTo>
                    <a:cubicBezTo>
                      <a:pt x="20629" y="6318"/>
                      <a:pt x="20618" y="6347"/>
                      <a:pt x="20594" y="6359"/>
                    </a:cubicBezTo>
                    <a:cubicBezTo>
                      <a:pt x="20587" y="6362"/>
                      <a:pt x="20580" y="6363"/>
                      <a:pt x="20573" y="6363"/>
                    </a:cubicBezTo>
                    <a:close/>
                    <a:moveTo>
                      <a:pt x="913" y="6619"/>
                    </a:moveTo>
                    <a:cubicBezTo>
                      <a:pt x="906" y="6619"/>
                      <a:pt x="900" y="6618"/>
                      <a:pt x="894" y="6615"/>
                    </a:cubicBezTo>
                    <a:cubicBezTo>
                      <a:pt x="869" y="6605"/>
                      <a:pt x="857" y="6576"/>
                      <a:pt x="868" y="6551"/>
                    </a:cubicBezTo>
                    <a:cubicBezTo>
                      <a:pt x="902" y="6470"/>
                      <a:pt x="938" y="6390"/>
                      <a:pt x="974" y="6310"/>
                    </a:cubicBezTo>
                    <a:cubicBezTo>
                      <a:pt x="986" y="6286"/>
                      <a:pt x="1015" y="6275"/>
                      <a:pt x="1039" y="6286"/>
                    </a:cubicBezTo>
                    <a:cubicBezTo>
                      <a:pt x="1064" y="6298"/>
                      <a:pt x="1075" y="6327"/>
                      <a:pt x="1063" y="6351"/>
                    </a:cubicBezTo>
                    <a:cubicBezTo>
                      <a:pt x="1027" y="6430"/>
                      <a:pt x="992" y="6510"/>
                      <a:pt x="958" y="6590"/>
                    </a:cubicBezTo>
                    <a:cubicBezTo>
                      <a:pt x="950" y="6608"/>
                      <a:pt x="932" y="6619"/>
                      <a:pt x="913" y="6619"/>
                    </a:cubicBezTo>
                    <a:close/>
                    <a:moveTo>
                      <a:pt x="20779" y="6841"/>
                    </a:moveTo>
                    <a:cubicBezTo>
                      <a:pt x="20760" y="6841"/>
                      <a:pt x="20741" y="6829"/>
                      <a:pt x="20734" y="6810"/>
                    </a:cubicBezTo>
                    <a:cubicBezTo>
                      <a:pt x="20702" y="6731"/>
                      <a:pt x="20668" y="6651"/>
                      <a:pt x="20634" y="6571"/>
                    </a:cubicBezTo>
                    <a:cubicBezTo>
                      <a:pt x="20623" y="6546"/>
                      <a:pt x="20635" y="6518"/>
                      <a:pt x="20660" y="6507"/>
                    </a:cubicBezTo>
                    <a:cubicBezTo>
                      <a:pt x="20685" y="6496"/>
                      <a:pt x="20713" y="6508"/>
                      <a:pt x="20724" y="6532"/>
                    </a:cubicBezTo>
                    <a:cubicBezTo>
                      <a:pt x="20759" y="6613"/>
                      <a:pt x="20792" y="6694"/>
                      <a:pt x="20825" y="6774"/>
                    </a:cubicBezTo>
                    <a:cubicBezTo>
                      <a:pt x="20835" y="6799"/>
                      <a:pt x="20822" y="6827"/>
                      <a:pt x="20797" y="6837"/>
                    </a:cubicBezTo>
                    <a:cubicBezTo>
                      <a:pt x="20791" y="6840"/>
                      <a:pt x="20785" y="6841"/>
                      <a:pt x="20779" y="6841"/>
                    </a:cubicBezTo>
                    <a:close/>
                    <a:moveTo>
                      <a:pt x="718" y="7106"/>
                    </a:moveTo>
                    <a:cubicBezTo>
                      <a:pt x="713" y="7106"/>
                      <a:pt x="707" y="7105"/>
                      <a:pt x="701" y="7102"/>
                    </a:cubicBezTo>
                    <a:cubicBezTo>
                      <a:pt x="676" y="7093"/>
                      <a:pt x="663" y="7065"/>
                      <a:pt x="673" y="7040"/>
                    </a:cubicBezTo>
                    <a:cubicBezTo>
                      <a:pt x="703" y="6957"/>
                      <a:pt x="735" y="6875"/>
                      <a:pt x="767" y="6794"/>
                    </a:cubicBezTo>
                    <a:cubicBezTo>
                      <a:pt x="777" y="6769"/>
                      <a:pt x="806" y="6757"/>
                      <a:pt x="831" y="6767"/>
                    </a:cubicBezTo>
                    <a:cubicBezTo>
                      <a:pt x="856" y="6777"/>
                      <a:pt x="868" y="6805"/>
                      <a:pt x="858" y="6830"/>
                    </a:cubicBezTo>
                    <a:cubicBezTo>
                      <a:pt x="826" y="6910"/>
                      <a:pt x="795" y="6992"/>
                      <a:pt x="764" y="7074"/>
                    </a:cubicBezTo>
                    <a:cubicBezTo>
                      <a:pt x="757" y="7093"/>
                      <a:pt x="738" y="7106"/>
                      <a:pt x="718" y="7106"/>
                    </a:cubicBezTo>
                    <a:close/>
                    <a:moveTo>
                      <a:pt x="20962" y="7330"/>
                    </a:moveTo>
                    <a:cubicBezTo>
                      <a:pt x="20942" y="7330"/>
                      <a:pt x="20923" y="7317"/>
                      <a:pt x="20916" y="7297"/>
                    </a:cubicBezTo>
                    <a:cubicBezTo>
                      <a:pt x="20887" y="7215"/>
                      <a:pt x="20858" y="7133"/>
                      <a:pt x="20828" y="7053"/>
                    </a:cubicBezTo>
                    <a:cubicBezTo>
                      <a:pt x="20818" y="7027"/>
                      <a:pt x="20831" y="6999"/>
                      <a:pt x="20856" y="6990"/>
                    </a:cubicBezTo>
                    <a:cubicBezTo>
                      <a:pt x="20882" y="6980"/>
                      <a:pt x="20910" y="6993"/>
                      <a:pt x="20919" y="7018"/>
                    </a:cubicBezTo>
                    <a:cubicBezTo>
                      <a:pt x="20950" y="7100"/>
                      <a:pt x="20980" y="7183"/>
                      <a:pt x="21008" y="7265"/>
                    </a:cubicBezTo>
                    <a:cubicBezTo>
                      <a:pt x="21017" y="7291"/>
                      <a:pt x="21004" y="7319"/>
                      <a:pt x="20978" y="7327"/>
                    </a:cubicBezTo>
                    <a:cubicBezTo>
                      <a:pt x="20973" y="7329"/>
                      <a:pt x="20967" y="7330"/>
                      <a:pt x="20962" y="7330"/>
                    </a:cubicBezTo>
                    <a:close/>
                    <a:moveTo>
                      <a:pt x="548" y="7601"/>
                    </a:moveTo>
                    <a:cubicBezTo>
                      <a:pt x="543" y="7601"/>
                      <a:pt x="538" y="7600"/>
                      <a:pt x="533" y="7599"/>
                    </a:cubicBezTo>
                    <a:cubicBezTo>
                      <a:pt x="508" y="7591"/>
                      <a:pt x="493" y="7563"/>
                      <a:pt x="501" y="7537"/>
                    </a:cubicBezTo>
                    <a:cubicBezTo>
                      <a:pt x="528" y="7454"/>
                      <a:pt x="555" y="7370"/>
                      <a:pt x="584" y="7287"/>
                    </a:cubicBezTo>
                    <a:cubicBezTo>
                      <a:pt x="593" y="7262"/>
                      <a:pt x="620" y="7248"/>
                      <a:pt x="646" y="7257"/>
                    </a:cubicBezTo>
                    <a:cubicBezTo>
                      <a:pt x="672" y="7266"/>
                      <a:pt x="685" y="7294"/>
                      <a:pt x="677" y="7319"/>
                    </a:cubicBezTo>
                    <a:cubicBezTo>
                      <a:pt x="648" y="7401"/>
                      <a:pt x="621" y="7484"/>
                      <a:pt x="595" y="7567"/>
                    </a:cubicBezTo>
                    <a:cubicBezTo>
                      <a:pt x="588" y="7588"/>
                      <a:pt x="569" y="7601"/>
                      <a:pt x="548" y="7601"/>
                    </a:cubicBezTo>
                    <a:close/>
                    <a:moveTo>
                      <a:pt x="21121" y="7828"/>
                    </a:moveTo>
                    <a:cubicBezTo>
                      <a:pt x="21099" y="7828"/>
                      <a:pt x="21080" y="7814"/>
                      <a:pt x="21074" y="7792"/>
                    </a:cubicBezTo>
                    <a:cubicBezTo>
                      <a:pt x="21049" y="7709"/>
                      <a:pt x="21024" y="7626"/>
                      <a:pt x="20998" y="7544"/>
                    </a:cubicBezTo>
                    <a:cubicBezTo>
                      <a:pt x="20989" y="7518"/>
                      <a:pt x="21004" y="7490"/>
                      <a:pt x="21029" y="7482"/>
                    </a:cubicBezTo>
                    <a:cubicBezTo>
                      <a:pt x="21055" y="7474"/>
                      <a:pt x="21083" y="7488"/>
                      <a:pt x="21091" y="7514"/>
                    </a:cubicBezTo>
                    <a:cubicBezTo>
                      <a:pt x="21117" y="7597"/>
                      <a:pt x="21143" y="7681"/>
                      <a:pt x="21168" y="7765"/>
                    </a:cubicBezTo>
                    <a:cubicBezTo>
                      <a:pt x="21175" y="7791"/>
                      <a:pt x="21160" y="7818"/>
                      <a:pt x="21134" y="7826"/>
                    </a:cubicBezTo>
                    <a:cubicBezTo>
                      <a:pt x="21130" y="7827"/>
                      <a:pt x="21125" y="7828"/>
                      <a:pt x="21121" y="7828"/>
                    </a:cubicBezTo>
                    <a:close/>
                    <a:moveTo>
                      <a:pt x="403" y="8103"/>
                    </a:moveTo>
                    <a:cubicBezTo>
                      <a:pt x="399" y="8103"/>
                      <a:pt x="394" y="8102"/>
                      <a:pt x="390" y="8101"/>
                    </a:cubicBezTo>
                    <a:cubicBezTo>
                      <a:pt x="364" y="8094"/>
                      <a:pt x="348" y="8067"/>
                      <a:pt x="355" y="8041"/>
                    </a:cubicBezTo>
                    <a:cubicBezTo>
                      <a:pt x="377" y="7957"/>
                      <a:pt x="401" y="7872"/>
                      <a:pt x="425" y="7788"/>
                    </a:cubicBezTo>
                    <a:cubicBezTo>
                      <a:pt x="433" y="7762"/>
                      <a:pt x="460" y="7747"/>
                      <a:pt x="486" y="7755"/>
                    </a:cubicBezTo>
                    <a:cubicBezTo>
                      <a:pt x="512" y="7762"/>
                      <a:pt x="527" y="7790"/>
                      <a:pt x="519" y="7816"/>
                    </a:cubicBezTo>
                    <a:cubicBezTo>
                      <a:pt x="495" y="7899"/>
                      <a:pt x="472" y="7983"/>
                      <a:pt x="450" y="8066"/>
                    </a:cubicBezTo>
                    <a:cubicBezTo>
                      <a:pt x="444" y="8088"/>
                      <a:pt x="424" y="8103"/>
                      <a:pt x="403" y="8103"/>
                    </a:cubicBezTo>
                    <a:close/>
                    <a:moveTo>
                      <a:pt x="21255" y="8332"/>
                    </a:moveTo>
                    <a:cubicBezTo>
                      <a:pt x="21233" y="8332"/>
                      <a:pt x="21213" y="8317"/>
                      <a:pt x="21207" y="8295"/>
                    </a:cubicBezTo>
                    <a:cubicBezTo>
                      <a:pt x="21187" y="8210"/>
                      <a:pt x="21166" y="8125"/>
                      <a:pt x="21144" y="8043"/>
                    </a:cubicBezTo>
                    <a:cubicBezTo>
                      <a:pt x="21137" y="8017"/>
                      <a:pt x="21152" y="7990"/>
                      <a:pt x="21178" y="7983"/>
                    </a:cubicBezTo>
                    <a:cubicBezTo>
                      <a:pt x="21204" y="7976"/>
                      <a:pt x="21231" y="7991"/>
                      <a:pt x="21238" y="8018"/>
                    </a:cubicBezTo>
                    <a:cubicBezTo>
                      <a:pt x="21260" y="8101"/>
                      <a:pt x="21282" y="8187"/>
                      <a:pt x="21302" y="8272"/>
                    </a:cubicBezTo>
                    <a:cubicBezTo>
                      <a:pt x="21309" y="8298"/>
                      <a:pt x="21293" y="8325"/>
                      <a:pt x="21266" y="8331"/>
                    </a:cubicBezTo>
                    <a:cubicBezTo>
                      <a:pt x="21262" y="8332"/>
                      <a:pt x="21259" y="8332"/>
                      <a:pt x="21255" y="8332"/>
                    </a:cubicBezTo>
                    <a:close/>
                    <a:moveTo>
                      <a:pt x="282" y="8611"/>
                    </a:moveTo>
                    <a:cubicBezTo>
                      <a:pt x="279" y="8611"/>
                      <a:pt x="275" y="8610"/>
                      <a:pt x="272" y="8610"/>
                    </a:cubicBezTo>
                    <a:cubicBezTo>
                      <a:pt x="246" y="8604"/>
                      <a:pt x="229" y="8578"/>
                      <a:pt x="234" y="8552"/>
                    </a:cubicBezTo>
                    <a:cubicBezTo>
                      <a:pt x="252" y="8467"/>
                      <a:pt x="272" y="8381"/>
                      <a:pt x="292" y="8296"/>
                    </a:cubicBezTo>
                    <a:cubicBezTo>
                      <a:pt x="298" y="8269"/>
                      <a:pt x="324" y="8253"/>
                      <a:pt x="351" y="8259"/>
                    </a:cubicBezTo>
                    <a:cubicBezTo>
                      <a:pt x="377" y="8266"/>
                      <a:pt x="393" y="8292"/>
                      <a:pt x="387" y="8318"/>
                    </a:cubicBezTo>
                    <a:cubicBezTo>
                      <a:pt x="367" y="8402"/>
                      <a:pt x="348" y="8488"/>
                      <a:pt x="330" y="8572"/>
                    </a:cubicBezTo>
                    <a:cubicBezTo>
                      <a:pt x="325" y="8595"/>
                      <a:pt x="305" y="8611"/>
                      <a:pt x="282" y="8611"/>
                    </a:cubicBezTo>
                    <a:close/>
                    <a:moveTo>
                      <a:pt x="21364" y="8843"/>
                    </a:moveTo>
                    <a:cubicBezTo>
                      <a:pt x="21341" y="8843"/>
                      <a:pt x="21321" y="8826"/>
                      <a:pt x="21316" y="8803"/>
                    </a:cubicBezTo>
                    <a:cubicBezTo>
                      <a:pt x="21300" y="8718"/>
                      <a:pt x="21283" y="8632"/>
                      <a:pt x="21265" y="8548"/>
                    </a:cubicBezTo>
                    <a:cubicBezTo>
                      <a:pt x="21259" y="8522"/>
                      <a:pt x="21276" y="8496"/>
                      <a:pt x="21302" y="8490"/>
                    </a:cubicBezTo>
                    <a:cubicBezTo>
                      <a:pt x="21329" y="8484"/>
                      <a:pt x="21355" y="8501"/>
                      <a:pt x="21361" y="8528"/>
                    </a:cubicBezTo>
                    <a:cubicBezTo>
                      <a:pt x="21379" y="8612"/>
                      <a:pt x="21396" y="8699"/>
                      <a:pt x="21412" y="8785"/>
                    </a:cubicBezTo>
                    <a:cubicBezTo>
                      <a:pt x="21417" y="8811"/>
                      <a:pt x="21400" y="8837"/>
                      <a:pt x="21373" y="8842"/>
                    </a:cubicBezTo>
                    <a:cubicBezTo>
                      <a:pt x="21370" y="8843"/>
                      <a:pt x="21367" y="8843"/>
                      <a:pt x="21364" y="8843"/>
                    </a:cubicBezTo>
                    <a:close/>
                    <a:moveTo>
                      <a:pt x="186" y="9124"/>
                    </a:moveTo>
                    <a:cubicBezTo>
                      <a:pt x="184" y="9124"/>
                      <a:pt x="181" y="9124"/>
                      <a:pt x="179" y="9123"/>
                    </a:cubicBezTo>
                    <a:cubicBezTo>
                      <a:pt x="152" y="9119"/>
                      <a:pt x="134" y="9094"/>
                      <a:pt x="138" y="9067"/>
                    </a:cubicBezTo>
                    <a:cubicBezTo>
                      <a:pt x="152" y="8981"/>
                      <a:pt x="167" y="8894"/>
                      <a:pt x="183" y="8809"/>
                    </a:cubicBezTo>
                    <a:cubicBezTo>
                      <a:pt x="188" y="8782"/>
                      <a:pt x="213" y="8765"/>
                      <a:pt x="240" y="8770"/>
                    </a:cubicBezTo>
                    <a:cubicBezTo>
                      <a:pt x="267" y="8775"/>
                      <a:pt x="284" y="8800"/>
                      <a:pt x="279" y="8827"/>
                    </a:cubicBezTo>
                    <a:cubicBezTo>
                      <a:pt x="263" y="8912"/>
                      <a:pt x="248" y="8998"/>
                      <a:pt x="235" y="9083"/>
                    </a:cubicBezTo>
                    <a:cubicBezTo>
                      <a:pt x="231" y="9107"/>
                      <a:pt x="210" y="9124"/>
                      <a:pt x="186" y="9124"/>
                    </a:cubicBezTo>
                    <a:close/>
                    <a:moveTo>
                      <a:pt x="21448" y="9358"/>
                    </a:moveTo>
                    <a:cubicBezTo>
                      <a:pt x="21424" y="9358"/>
                      <a:pt x="21403" y="9340"/>
                      <a:pt x="21400" y="9316"/>
                    </a:cubicBezTo>
                    <a:cubicBezTo>
                      <a:pt x="21388" y="9230"/>
                      <a:pt x="21375" y="9143"/>
                      <a:pt x="21361" y="9059"/>
                    </a:cubicBezTo>
                    <a:cubicBezTo>
                      <a:pt x="21357" y="9032"/>
                      <a:pt x="21375" y="9007"/>
                      <a:pt x="21402" y="9003"/>
                    </a:cubicBezTo>
                    <a:cubicBezTo>
                      <a:pt x="21428" y="8998"/>
                      <a:pt x="21453" y="9016"/>
                      <a:pt x="21458" y="9043"/>
                    </a:cubicBezTo>
                    <a:cubicBezTo>
                      <a:pt x="21472" y="9128"/>
                      <a:pt x="21485" y="9216"/>
                      <a:pt x="21497" y="9302"/>
                    </a:cubicBezTo>
                    <a:cubicBezTo>
                      <a:pt x="21501" y="9329"/>
                      <a:pt x="21482" y="9354"/>
                      <a:pt x="21455" y="9358"/>
                    </a:cubicBezTo>
                    <a:cubicBezTo>
                      <a:pt x="21453" y="9358"/>
                      <a:pt x="21451" y="9358"/>
                      <a:pt x="21448" y="9358"/>
                    </a:cubicBezTo>
                    <a:close/>
                    <a:moveTo>
                      <a:pt x="116" y="9641"/>
                    </a:moveTo>
                    <a:cubicBezTo>
                      <a:pt x="114" y="9641"/>
                      <a:pt x="112" y="9641"/>
                      <a:pt x="110" y="9641"/>
                    </a:cubicBezTo>
                    <a:cubicBezTo>
                      <a:pt x="84" y="9638"/>
                      <a:pt x="64" y="9614"/>
                      <a:pt x="67" y="9587"/>
                    </a:cubicBezTo>
                    <a:cubicBezTo>
                      <a:pt x="77" y="9500"/>
                      <a:pt x="88" y="9413"/>
                      <a:pt x="99" y="9327"/>
                    </a:cubicBezTo>
                    <a:cubicBezTo>
                      <a:pt x="103" y="9300"/>
                      <a:pt x="128" y="9281"/>
                      <a:pt x="155" y="9285"/>
                    </a:cubicBezTo>
                    <a:cubicBezTo>
                      <a:pt x="181" y="9288"/>
                      <a:pt x="200" y="9313"/>
                      <a:pt x="196" y="9340"/>
                    </a:cubicBezTo>
                    <a:cubicBezTo>
                      <a:pt x="185" y="9425"/>
                      <a:pt x="174" y="9512"/>
                      <a:pt x="164" y="9598"/>
                    </a:cubicBezTo>
                    <a:cubicBezTo>
                      <a:pt x="162" y="9623"/>
                      <a:pt x="141" y="9641"/>
                      <a:pt x="116" y="9641"/>
                    </a:cubicBezTo>
                    <a:close/>
                    <a:moveTo>
                      <a:pt x="21508" y="9877"/>
                    </a:moveTo>
                    <a:cubicBezTo>
                      <a:pt x="21483" y="9877"/>
                      <a:pt x="21461" y="9858"/>
                      <a:pt x="21459" y="9832"/>
                    </a:cubicBezTo>
                    <a:cubicBezTo>
                      <a:pt x="21451" y="9747"/>
                      <a:pt x="21442" y="9660"/>
                      <a:pt x="21433" y="9574"/>
                    </a:cubicBezTo>
                    <a:cubicBezTo>
                      <a:pt x="21430" y="9547"/>
                      <a:pt x="21449" y="9523"/>
                      <a:pt x="21476" y="9520"/>
                    </a:cubicBezTo>
                    <a:cubicBezTo>
                      <a:pt x="21503" y="9516"/>
                      <a:pt x="21527" y="9536"/>
                      <a:pt x="21530" y="9563"/>
                    </a:cubicBezTo>
                    <a:cubicBezTo>
                      <a:pt x="21540" y="9649"/>
                      <a:pt x="21549" y="9737"/>
                      <a:pt x="21556" y="9824"/>
                    </a:cubicBezTo>
                    <a:cubicBezTo>
                      <a:pt x="21559" y="9851"/>
                      <a:pt x="21539" y="9874"/>
                      <a:pt x="21512" y="9877"/>
                    </a:cubicBezTo>
                    <a:cubicBezTo>
                      <a:pt x="21511" y="9877"/>
                      <a:pt x="21509" y="9877"/>
                      <a:pt x="21508" y="9877"/>
                    </a:cubicBezTo>
                    <a:close/>
                    <a:moveTo>
                      <a:pt x="70" y="10162"/>
                    </a:moveTo>
                    <a:cubicBezTo>
                      <a:pt x="69" y="10162"/>
                      <a:pt x="68" y="10162"/>
                      <a:pt x="67" y="10162"/>
                    </a:cubicBezTo>
                    <a:cubicBezTo>
                      <a:pt x="40" y="10160"/>
                      <a:pt x="20" y="10137"/>
                      <a:pt x="22" y="10110"/>
                    </a:cubicBezTo>
                    <a:cubicBezTo>
                      <a:pt x="27" y="10023"/>
                      <a:pt x="34" y="9935"/>
                      <a:pt x="41" y="9848"/>
                    </a:cubicBezTo>
                    <a:cubicBezTo>
                      <a:pt x="44" y="9821"/>
                      <a:pt x="67" y="9801"/>
                      <a:pt x="94" y="9804"/>
                    </a:cubicBezTo>
                    <a:cubicBezTo>
                      <a:pt x="121" y="9806"/>
                      <a:pt x="141" y="9830"/>
                      <a:pt x="139" y="9857"/>
                    </a:cubicBezTo>
                    <a:cubicBezTo>
                      <a:pt x="131" y="9943"/>
                      <a:pt x="125" y="10030"/>
                      <a:pt x="119" y="10116"/>
                    </a:cubicBezTo>
                    <a:cubicBezTo>
                      <a:pt x="118" y="10142"/>
                      <a:pt x="96" y="10162"/>
                      <a:pt x="70" y="10162"/>
                    </a:cubicBezTo>
                    <a:close/>
                    <a:moveTo>
                      <a:pt x="21542" y="10398"/>
                    </a:moveTo>
                    <a:cubicBezTo>
                      <a:pt x="21516" y="10398"/>
                      <a:pt x="21494" y="10377"/>
                      <a:pt x="21493" y="10351"/>
                    </a:cubicBezTo>
                    <a:cubicBezTo>
                      <a:pt x="21489" y="10264"/>
                      <a:pt x="21485" y="10177"/>
                      <a:pt x="21479" y="10092"/>
                    </a:cubicBezTo>
                    <a:cubicBezTo>
                      <a:pt x="21477" y="10065"/>
                      <a:pt x="21498" y="10041"/>
                      <a:pt x="21525" y="10039"/>
                    </a:cubicBezTo>
                    <a:cubicBezTo>
                      <a:pt x="21551" y="10038"/>
                      <a:pt x="21575" y="10058"/>
                      <a:pt x="21577" y="10085"/>
                    </a:cubicBezTo>
                    <a:cubicBezTo>
                      <a:pt x="21582" y="10171"/>
                      <a:pt x="21587" y="10259"/>
                      <a:pt x="21591" y="10347"/>
                    </a:cubicBezTo>
                    <a:cubicBezTo>
                      <a:pt x="21592" y="10374"/>
                      <a:pt x="21571" y="10397"/>
                      <a:pt x="21544" y="10398"/>
                    </a:cubicBezTo>
                    <a:cubicBezTo>
                      <a:pt x="21543" y="10398"/>
                      <a:pt x="21542" y="10398"/>
                      <a:pt x="21542" y="10398"/>
                    </a:cubicBezTo>
                    <a:close/>
                    <a:moveTo>
                      <a:pt x="50" y="10683"/>
                    </a:moveTo>
                    <a:cubicBezTo>
                      <a:pt x="50" y="10683"/>
                      <a:pt x="50" y="10683"/>
                      <a:pt x="49" y="10683"/>
                    </a:cubicBezTo>
                    <a:cubicBezTo>
                      <a:pt x="22" y="10683"/>
                      <a:pt x="1" y="10661"/>
                      <a:pt x="1" y="10634"/>
                    </a:cubicBezTo>
                    <a:cubicBezTo>
                      <a:pt x="2" y="10547"/>
                      <a:pt x="5" y="10458"/>
                      <a:pt x="8" y="10371"/>
                    </a:cubicBezTo>
                    <a:cubicBezTo>
                      <a:pt x="9" y="10344"/>
                      <a:pt x="32" y="10324"/>
                      <a:pt x="59" y="10324"/>
                    </a:cubicBezTo>
                    <a:cubicBezTo>
                      <a:pt x="86" y="10325"/>
                      <a:pt x="107" y="10348"/>
                      <a:pt x="106" y="10375"/>
                    </a:cubicBezTo>
                    <a:cubicBezTo>
                      <a:pt x="103" y="10461"/>
                      <a:pt x="100" y="10549"/>
                      <a:pt x="99" y="10635"/>
                    </a:cubicBezTo>
                    <a:cubicBezTo>
                      <a:pt x="99" y="10662"/>
                      <a:pt x="77" y="10683"/>
                      <a:pt x="50" y="10683"/>
                    </a:cubicBezTo>
                    <a:close/>
                    <a:moveTo>
                      <a:pt x="21548" y="11110"/>
                    </a:moveTo>
                    <a:cubicBezTo>
                      <a:pt x="21548" y="11110"/>
                      <a:pt x="21547" y="11110"/>
                      <a:pt x="21547" y="11110"/>
                    </a:cubicBezTo>
                    <a:cubicBezTo>
                      <a:pt x="21520" y="11109"/>
                      <a:pt x="21498" y="11087"/>
                      <a:pt x="21499" y="11060"/>
                    </a:cubicBezTo>
                    <a:cubicBezTo>
                      <a:pt x="21501" y="10973"/>
                      <a:pt x="21502" y="10886"/>
                      <a:pt x="21502" y="10800"/>
                    </a:cubicBezTo>
                    <a:cubicBezTo>
                      <a:pt x="21502" y="10737"/>
                      <a:pt x="21502" y="10673"/>
                      <a:pt x="21500" y="10610"/>
                    </a:cubicBezTo>
                    <a:cubicBezTo>
                      <a:pt x="21500" y="10583"/>
                      <a:pt x="21521" y="10561"/>
                      <a:pt x="21549" y="10561"/>
                    </a:cubicBezTo>
                    <a:cubicBezTo>
                      <a:pt x="21549" y="10561"/>
                      <a:pt x="21549" y="10561"/>
                      <a:pt x="21549" y="10561"/>
                    </a:cubicBezTo>
                    <a:cubicBezTo>
                      <a:pt x="21576" y="10561"/>
                      <a:pt x="21598" y="10582"/>
                      <a:pt x="21598" y="10609"/>
                    </a:cubicBezTo>
                    <a:cubicBezTo>
                      <a:pt x="21599" y="10672"/>
                      <a:pt x="21600" y="10736"/>
                      <a:pt x="21600" y="10800"/>
                    </a:cubicBezTo>
                    <a:cubicBezTo>
                      <a:pt x="21600" y="10887"/>
                      <a:pt x="21599" y="10975"/>
                      <a:pt x="21597" y="11062"/>
                    </a:cubicBezTo>
                    <a:cubicBezTo>
                      <a:pt x="21596" y="11089"/>
                      <a:pt x="21574" y="11110"/>
                      <a:pt x="21548" y="11110"/>
                    </a:cubicBezTo>
                    <a:close/>
                    <a:moveTo>
                      <a:pt x="55" y="11205"/>
                    </a:moveTo>
                    <a:cubicBezTo>
                      <a:pt x="28" y="11205"/>
                      <a:pt x="6" y="11184"/>
                      <a:pt x="6" y="11158"/>
                    </a:cubicBezTo>
                    <a:cubicBezTo>
                      <a:pt x="3" y="11071"/>
                      <a:pt x="1" y="10983"/>
                      <a:pt x="0" y="10896"/>
                    </a:cubicBezTo>
                    <a:cubicBezTo>
                      <a:pt x="0" y="10869"/>
                      <a:pt x="22" y="10847"/>
                      <a:pt x="49" y="10847"/>
                    </a:cubicBezTo>
                    <a:cubicBezTo>
                      <a:pt x="49" y="10847"/>
                      <a:pt x="49" y="10847"/>
                      <a:pt x="49" y="10847"/>
                    </a:cubicBezTo>
                    <a:cubicBezTo>
                      <a:pt x="76" y="10847"/>
                      <a:pt x="98" y="10868"/>
                      <a:pt x="98" y="10895"/>
                    </a:cubicBezTo>
                    <a:cubicBezTo>
                      <a:pt x="99" y="10981"/>
                      <a:pt x="101" y="11068"/>
                      <a:pt x="103" y="11155"/>
                    </a:cubicBezTo>
                    <a:cubicBezTo>
                      <a:pt x="104" y="11182"/>
                      <a:pt x="83" y="11204"/>
                      <a:pt x="56" y="11205"/>
                    </a:cubicBezTo>
                    <a:cubicBezTo>
                      <a:pt x="56" y="11205"/>
                      <a:pt x="55" y="11205"/>
                      <a:pt x="55" y="11205"/>
                    </a:cubicBezTo>
                    <a:close/>
                    <a:moveTo>
                      <a:pt x="21523" y="11632"/>
                    </a:moveTo>
                    <a:cubicBezTo>
                      <a:pt x="21522" y="11632"/>
                      <a:pt x="21521" y="11632"/>
                      <a:pt x="21519" y="11631"/>
                    </a:cubicBezTo>
                    <a:cubicBezTo>
                      <a:pt x="21492" y="11630"/>
                      <a:pt x="21472" y="11606"/>
                      <a:pt x="21474" y="11579"/>
                    </a:cubicBezTo>
                    <a:cubicBezTo>
                      <a:pt x="21480" y="11494"/>
                      <a:pt x="21485" y="11406"/>
                      <a:pt x="21490" y="11320"/>
                    </a:cubicBezTo>
                    <a:cubicBezTo>
                      <a:pt x="21491" y="11293"/>
                      <a:pt x="21513" y="11271"/>
                      <a:pt x="21541" y="11273"/>
                    </a:cubicBezTo>
                    <a:cubicBezTo>
                      <a:pt x="21568" y="11274"/>
                      <a:pt x="21589" y="11297"/>
                      <a:pt x="21587" y="11324"/>
                    </a:cubicBezTo>
                    <a:cubicBezTo>
                      <a:pt x="21583" y="11412"/>
                      <a:pt x="21578" y="11500"/>
                      <a:pt x="21572" y="11586"/>
                    </a:cubicBezTo>
                    <a:cubicBezTo>
                      <a:pt x="21570" y="11612"/>
                      <a:pt x="21548" y="11632"/>
                      <a:pt x="21523" y="11632"/>
                    </a:cubicBezTo>
                    <a:close/>
                    <a:moveTo>
                      <a:pt x="84" y="11727"/>
                    </a:moveTo>
                    <a:cubicBezTo>
                      <a:pt x="59" y="11727"/>
                      <a:pt x="37" y="11707"/>
                      <a:pt x="35" y="11682"/>
                    </a:cubicBezTo>
                    <a:cubicBezTo>
                      <a:pt x="28" y="11595"/>
                      <a:pt x="22" y="11507"/>
                      <a:pt x="17" y="11420"/>
                    </a:cubicBezTo>
                    <a:cubicBezTo>
                      <a:pt x="16" y="11393"/>
                      <a:pt x="36" y="11370"/>
                      <a:pt x="63" y="11368"/>
                    </a:cubicBezTo>
                    <a:cubicBezTo>
                      <a:pt x="91" y="11367"/>
                      <a:pt x="114" y="11387"/>
                      <a:pt x="115" y="11414"/>
                    </a:cubicBezTo>
                    <a:cubicBezTo>
                      <a:pt x="120" y="11501"/>
                      <a:pt x="126" y="11588"/>
                      <a:pt x="133" y="11674"/>
                    </a:cubicBezTo>
                    <a:cubicBezTo>
                      <a:pt x="135" y="11701"/>
                      <a:pt x="115" y="11724"/>
                      <a:pt x="88" y="11727"/>
                    </a:cubicBezTo>
                    <a:cubicBezTo>
                      <a:pt x="87" y="11727"/>
                      <a:pt x="85" y="11727"/>
                      <a:pt x="84" y="11727"/>
                    </a:cubicBezTo>
                    <a:close/>
                    <a:moveTo>
                      <a:pt x="21473" y="12151"/>
                    </a:moveTo>
                    <a:cubicBezTo>
                      <a:pt x="21471" y="12151"/>
                      <a:pt x="21469" y="12151"/>
                      <a:pt x="21467" y="12151"/>
                    </a:cubicBezTo>
                    <a:cubicBezTo>
                      <a:pt x="21440" y="12148"/>
                      <a:pt x="21421" y="12123"/>
                      <a:pt x="21424" y="12097"/>
                    </a:cubicBezTo>
                    <a:cubicBezTo>
                      <a:pt x="21435" y="12010"/>
                      <a:pt x="21444" y="11923"/>
                      <a:pt x="21452" y="11838"/>
                    </a:cubicBezTo>
                    <a:cubicBezTo>
                      <a:pt x="21455" y="11811"/>
                      <a:pt x="21479" y="11791"/>
                      <a:pt x="21506" y="11794"/>
                    </a:cubicBezTo>
                    <a:cubicBezTo>
                      <a:pt x="21533" y="11797"/>
                      <a:pt x="21552" y="11821"/>
                      <a:pt x="21550" y="11847"/>
                    </a:cubicBezTo>
                    <a:cubicBezTo>
                      <a:pt x="21542" y="11933"/>
                      <a:pt x="21532" y="12021"/>
                      <a:pt x="21522" y="12108"/>
                    </a:cubicBezTo>
                    <a:cubicBezTo>
                      <a:pt x="21519" y="12133"/>
                      <a:pt x="21497" y="12151"/>
                      <a:pt x="21473" y="12151"/>
                    </a:cubicBezTo>
                    <a:close/>
                    <a:moveTo>
                      <a:pt x="139" y="12246"/>
                    </a:moveTo>
                    <a:cubicBezTo>
                      <a:pt x="114" y="12246"/>
                      <a:pt x="93" y="12228"/>
                      <a:pt x="90" y="12203"/>
                    </a:cubicBezTo>
                    <a:cubicBezTo>
                      <a:pt x="79" y="12117"/>
                      <a:pt x="69" y="12029"/>
                      <a:pt x="60" y="11943"/>
                    </a:cubicBezTo>
                    <a:cubicBezTo>
                      <a:pt x="57" y="11916"/>
                      <a:pt x="76" y="11892"/>
                      <a:pt x="103" y="11889"/>
                    </a:cubicBezTo>
                    <a:cubicBezTo>
                      <a:pt x="130" y="11886"/>
                      <a:pt x="154" y="11906"/>
                      <a:pt x="157" y="11933"/>
                    </a:cubicBezTo>
                    <a:cubicBezTo>
                      <a:pt x="166" y="12018"/>
                      <a:pt x="176" y="12105"/>
                      <a:pt x="187" y="12191"/>
                    </a:cubicBezTo>
                    <a:cubicBezTo>
                      <a:pt x="191" y="12218"/>
                      <a:pt x="172" y="12242"/>
                      <a:pt x="145" y="12246"/>
                    </a:cubicBezTo>
                    <a:cubicBezTo>
                      <a:pt x="143" y="12246"/>
                      <a:pt x="141" y="12246"/>
                      <a:pt x="139" y="12246"/>
                    </a:cubicBezTo>
                    <a:close/>
                    <a:moveTo>
                      <a:pt x="21398" y="12668"/>
                    </a:moveTo>
                    <a:cubicBezTo>
                      <a:pt x="21395" y="12668"/>
                      <a:pt x="21392" y="12668"/>
                      <a:pt x="21390" y="12667"/>
                    </a:cubicBezTo>
                    <a:cubicBezTo>
                      <a:pt x="21363" y="12663"/>
                      <a:pt x="21345" y="12638"/>
                      <a:pt x="21350" y="12611"/>
                    </a:cubicBezTo>
                    <a:cubicBezTo>
                      <a:pt x="21364" y="12526"/>
                      <a:pt x="21378" y="12439"/>
                      <a:pt x="21390" y="12354"/>
                    </a:cubicBezTo>
                    <a:cubicBezTo>
                      <a:pt x="21394" y="12327"/>
                      <a:pt x="21419" y="12309"/>
                      <a:pt x="21446" y="12313"/>
                    </a:cubicBezTo>
                    <a:cubicBezTo>
                      <a:pt x="21472" y="12317"/>
                      <a:pt x="21491" y="12341"/>
                      <a:pt x="21487" y="12368"/>
                    </a:cubicBezTo>
                    <a:cubicBezTo>
                      <a:pt x="21474" y="12454"/>
                      <a:pt x="21461" y="12541"/>
                      <a:pt x="21446" y="12627"/>
                    </a:cubicBezTo>
                    <a:cubicBezTo>
                      <a:pt x="21442" y="12651"/>
                      <a:pt x="21421" y="12668"/>
                      <a:pt x="21398" y="12668"/>
                    </a:cubicBezTo>
                    <a:close/>
                    <a:moveTo>
                      <a:pt x="218" y="12762"/>
                    </a:moveTo>
                    <a:cubicBezTo>
                      <a:pt x="195" y="12762"/>
                      <a:pt x="175" y="12745"/>
                      <a:pt x="170" y="12722"/>
                    </a:cubicBezTo>
                    <a:cubicBezTo>
                      <a:pt x="155" y="12636"/>
                      <a:pt x="140" y="12549"/>
                      <a:pt x="127" y="12463"/>
                    </a:cubicBezTo>
                    <a:cubicBezTo>
                      <a:pt x="123" y="12436"/>
                      <a:pt x="141" y="12411"/>
                      <a:pt x="168" y="12407"/>
                    </a:cubicBezTo>
                    <a:cubicBezTo>
                      <a:pt x="195" y="12403"/>
                      <a:pt x="220" y="12421"/>
                      <a:pt x="224" y="12448"/>
                    </a:cubicBezTo>
                    <a:cubicBezTo>
                      <a:pt x="237" y="12533"/>
                      <a:pt x="251" y="12620"/>
                      <a:pt x="267" y="12704"/>
                    </a:cubicBezTo>
                    <a:cubicBezTo>
                      <a:pt x="271" y="12731"/>
                      <a:pt x="254" y="12756"/>
                      <a:pt x="227" y="12761"/>
                    </a:cubicBezTo>
                    <a:cubicBezTo>
                      <a:pt x="224" y="12762"/>
                      <a:pt x="221" y="12762"/>
                      <a:pt x="218" y="12762"/>
                    </a:cubicBezTo>
                    <a:close/>
                    <a:moveTo>
                      <a:pt x="21298" y="13181"/>
                    </a:moveTo>
                    <a:cubicBezTo>
                      <a:pt x="21294" y="13181"/>
                      <a:pt x="21290" y="13180"/>
                      <a:pt x="21287" y="13179"/>
                    </a:cubicBezTo>
                    <a:cubicBezTo>
                      <a:pt x="21261" y="13174"/>
                      <a:pt x="21244" y="13147"/>
                      <a:pt x="21250" y="13121"/>
                    </a:cubicBezTo>
                    <a:cubicBezTo>
                      <a:pt x="21268" y="13037"/>
                      <a:pt x="21286" y="12951"/>
                      <a:pt x="21303" y="12867"/>
                    </a:cubicBezTo>
                    <a:cubicBezTo>
                      <a:pt x="21308" y="12840"/>
                      <a:pt x="21334" y="12823"/>
                      <a:pt x="21360" y="12828"/>
                    </a:cubicBezTo>
                    <a:cubicBezTo>
                      <a:pt x="21387" y="12833"/>
                      <a:pt x="21404" y="12859"/>
                      <a:pt x="21399" y="12885"/>
                    </a:cubicBezTo>
                    <a:cubicBezTo>
                      <a:pt x="21382" y="12971"/>
                      <a:pt x="21364" y="13057"/>
                      <a:pt x="21345" y="13142"/>
                    </a:cubicBezTo>
                    <a:cubicBezTo>
                      <a:pt x="21340" y="13165"/>
                      <a:pt x="21320" y="13181"/>
                      <a:pt x="21298" y="13181"/>
                    </a:cubicBezTo>
                    <a:close/>
                    <a:moveTo>
                      <a:pt x="323" y="13274"/>
                    </a:moveTo>
                    <a:cubicBezTo>
                      <a:pt x="301" y="13274"/>
                      <a:pt x="281" y="13258"/>
                      <a:pt x="276" y="13236"/>
                    </a:cubicBezTo>
                    <a:cubicBezTo>
                      <a:pt x="256" y="13150"/>
                      <a:pt x="237" y="13064"/>
                      <a:pt x="220" y="12979"/>
                    </a:cubicBezTo>
                    <a:cubicBezTo>
                      <a:pt x="214" y="12953"/>
                      <a:pt x="231" y="12927"/>
                      <a:pt x="258" y="12921"/>
                    </a:cubicBezTo>
                    <a:cubicBezTo>
                      <a:pt x="284" y="12916"/>
                      <a:pt x="310" y="12933"/>
                      <a:pt x="316" y="12960"/>
                    </a:cubicBezTo>
                    <a:cubicBezTo>
                      <a:pt x="333" y="13044"/>
                      <a:pt x="352" y="13129"/>
                      <a:pt x="371" y="13214"/>
                    </a:cubicBezTo>
                    <a:cubicBezTo>
                      <a:pt x="377" y="13240"/>
                      <a:pt x="361" y="13266"/>
                      <a:pt x="334" y="13272"/>
                    </a:cubicBezTo>
                    <a:cubicBezTo>
                      <a:pt x="331" y="13273"/>
                      <a:pt x="327" y="13274"/>
                      <a:pt x="323" y="13274"/>
                    </a:cubicBezTo>
                    <a:close/>
                    <a:moveTo>
                      <a:pt x="21172" y="13688"/>
                    </a:moveTo>
                    <a:cubicBezTo>
                      <a:pt x="21168" y="13688"/>
                      <a:pt x="21164" y="13687"/>
                      <a:pt x="21159" y="13686"/>
                    </a:cubicBezTo>
                    <a:cubicBezTo>
                      <a:pt x="21133" y="13679"/>
                      <a:pt x="21118" y="13652"/>
                      <a:pt x="21125" y="13626"/>
                    </a:cubicBezTo>
                    <a:cubicBezTo>
                      <a:pt x="21148" y="13542"/>
                      <a:pt x="21170" y="13458"/>
                      <a:pt x="21191" y="13374"/>
                    </a:cubicBezTo>
                    <a:cubicBezTo>
                      <a:pt x="21197" y="13348"/>
                      <a:pt x="21224" y="13332"/>
                      <a:pt x="21250" y="13338"/>
                    </a:cubicBezTo>
                    <a:cubicBezTo>
                      <a:pt x="21276" y="13345"/>
                      <a:pt x="21292" y="13371"/>
                      <a:pt x="21286" y="13398"/>
                    </a:cubicBezTo>
                    <a:cubicBezTo>
                      <a:pt x="21265" y="13482"/>
                      <a:pt x="21242" y="13567"/>
                      <a:pt x="21220" y="13651"/>
                    </a:cubicBezTo>
                    <a:cubicBezTo>
                      <a:pt x="21214" y="13673"/>
                      <a:pt x="21194" y="13688"/>
                      <a:pt x="21172" y="13688"/>
                    </a:cubicBezTo>
                    <a:close/>
                    <a:moveTo>
                      <a:pt x="453" y="13779"/>
                    </a:moveTo>
                    <a:cubicBezTo>
                      <a:pt x="432" y="13779"/>
                      <a:pt x="412" y="13765"/>
                      <a:pt x="406" y="13744"/>
                    </a:cubicBezTo>
                    <a:cubicBezTo>
                      <a:pt x="382" y="13660"/>
                      <a:pt x="359" y="13575"/>
                      <a:pt x="338" y="13490"/>
                    </a:cubicBezTo>
                    <a:cubicBezTo>
                      <a:pt x="331" y="13464"/>
                      <a:pt x="347" y="13438"/>
                      <a:pt x="373" y="13431"/>
                    </a:cubicBezTo>
                    <a:cubicBezTo>
                      <a:pt x="399" y="13424"/>
                      <a:pt x="426" y="13440"/>
                      <a:pt x="432" y="13466"/>
                    </a:cubicBezTo>
                    <a:cubicBezTo>
                      <a:pt x="454" y="13549"/>
                      <a:pt x="477" y="13634"/>
                      <a:pt x="500" y="13717"/>
                    </a:cubicBezTo>
                    <a:cubicBezTo>
                      <a:pt x="507" y="13743"/>
                      <a:pt x="492" y="13770"/>
                      <a:pt x="466" y="13778"/>
                    </a:cubicBezTo>
                    <a:cubicBezTo>
                      <a:pt x="462" y="13779"/>
                      <a:pt x="457" y="13779"/>
                      <a:pt x="453" y="13779"/>
                    </a:cubicBezTo>
                    <a:close/>
                    <a:moveTo>
                      <a:pt x="21023" y="14188"/>
                    </a:moveTo>
                    <a:cubicBezTo>
                      <a:pt x="21017" y="14188"/>
                      <a:pt x="21012" y="14187"/>
                      <a:pt x="21007" y="14185"/>
                    </a:cubicBezTo>
                    <a:cubicBezTo>
                      <a:pt x="20982" y="14177"/>
                      <a:pt x="20968" y="14149"/>
                      <a:pt x="20976" y="14124"/>
                    </a:cubicBezTo>
                    <a:cubicBezTo>
                      <a:pt x="21003" y="14042"/>
                      <a:pt x="21029" y="13959"/>
                      <a:pt x="21054" y="13876"/>
                    </a:cubicBezTo>
                    <a:cubicBezTo>
                      <a:pt x="21061" y="13850"/>
                      <a:pt x="21089" y="13835"/>
                      <a:pt x="21115" y="13843"/>
                    </a:cubicBezTo>
                    <a:cubicBezTo>
                      <a:pt x="21140" y="13850"/>
                      <a:pt x="21155" y="13878"/>
                      <a:pt x="21147" y="13904"/>
                    </a:cubicBezTo>
                    <a:cubicBezTo>
                      <a:pt x="21122" y="13988"/>
                      <a:pt x="21096" y="14072"/>
                      <a:pt x="21069" y="14154"/>
                    </a:cubicBezTo>
                    <a:cubicBezTo>
                      <a:pt x="21062" y="14175"/>
                      <a:pt x="21043" y="14188"/>
                      <a:pt x="21023" y="14188"/>
                    </a:cubicBezTo>
                    <a:close/>
                    <a:moveTo>
                      <a:pt x="607" y="14278"/>
                    </a:moveTo>
                    <a:cubicBezTo>
                      <a:pt x="587" y="14278"/>
                      <a:pt x="568" y="14265"/>
                      <a:pt x="561" y="14245"/>
                    </a:cubicBezTo>
                    <a:cubicBezTo>
                      <a:pt x="533" y="14162"/>
                      <a:pt x="506" y="14078"/>
                      <a:pt x="480" y="13995"/>
                    </a:cubicBezTo>
                    <a:cubicBezTo>
                      <a:pt x="472" y="13969"/>
                      <a:pt x="487" y="13942"/>
                      <a:pt x="513" y="13934"/>
                    </a:cubicBezTo>
                    <a:cubicBezTo>
                      <a:pt x="538" y="13926"/>
                      <a:pt x="566" y="13940"/>
                      <a:pt x="574" y="13966"/>
                    </a:cubicBezTo>
                    <a:cubicBezTo>
                      <a:pt x="599" y="14049"/>
                      <a:pt x="626" y="14132"/>
                      <a:pt x="654" y="14214"/>
                    </a:cubicBezTo>
                    <a:cubicBezTo>
                      <a:pt x="662" y="14239"/>
                      <a:pt x="649" y="14267"/>
                      <a:pt x="623" y="14276"/>
                    </a:cubicBezTo>
                    <a:cubicBezTo>
                      <a:pt x="618" y="14277"/>
                      <a:pt x="612" y="14278"/>
                      <a:pt x="607" y="14278"/>
                    </a:cubicBezTo>
                    <a:close/>
                    <a:moveTo>
                      <a:pt x="20848" y="14682"/>
                    </a:moveTo>
                    <a:cubicBezTo>
                      <a:pt x="20842" y="14682"/>
                      <a:pt x="20836" y="14681"/>
                      <a:pt x="20830" y="14678"/>
                    </a:cubicBezTo>
                    <a:cubicBezTo>
                      <a:pt x="20805" y="14669"/>
                      <a:pt x="20792" y="14641"/>
                      <a:pt x="20802" y="14615"/>
                    </a:cubicBezTo>
                    <a:cubicBezTo>
                      <a:pt x="20833" y="14535"/>
                      <a:pt x="20863" y="14453"/>
                      <a:pt x="20892" y="14370"/>
                    </a:cubicBezTo>
                    <a:cubicBezTo>
                      <a:pt x="20901" y="14345"/>
                      <a:pt x="20929" y="14332"/>
                      <a:pt x="20954" y="14341"/>
                    </a:cubicBezTo>
                    <a:cubicBezTo>
                      <a:pt x="20980" y="14350"/>
                      <a:pt x="20993" y="14378"/>
                      <a:pt x="20984" y="14403"/>
                    </a:cubicBezTo>
                    <a:cubicBezTo>
                      <a:pt x="20955" y="14486"/>
                      <a:pt x="20924" y="14569"/>
                      <a:pt x="20893" y="14650"/>
                    </a:cubicBezTo>
                    <a:cubicBezTo>
                      <a:pt x="20886" y="14670"/>
                      <a:pt x="20867" y="14682"/>
                      <a:pt x="20848" y="14682"/>
                    </a:cubicBezTo>
                    <a:close/>
                    <a:moveTo>
                      <a:pt x="786" y="14769"/>
                    </a:moveTo>
                    <a:cubicBezTo>
                      <a:pt x="766" y="14769"/>
                      <a:pt x="748" y="14757"/>
                      <a:pt x="740" y="14738"/>
                    </a:cubicBezTo>
                    <a:cubicBezTo>
                      <a:pt x="708" y="14656"/>
                      <a:pt x="677" y="14574"/>
                      <a:pt x="648" y="14492"/>
                    </a:cubicBezTo>
                    <a:cubicBezTo>
                      <a:pt x="638" y="14467"/>
                      <a:pt x="651" y="14439"/>
                      <a:pt x="677" y="14430"/>
                    </a:cubicBezTo>
                    <a:cubicBezTo>
                      <a:pt x="702" y="14420"/>
                      <a:pt x="730" y="14434"/>
                      <a:pt x="740" y="14459"/>
                    </a:cubicBezTo>
                    <a:cubicBezTo>
                      <a:pt x="769" y="14540"/>
                      <a:pt x="800" y="14621"/>
                      <a:pt x="831" y="14702"/>
                    </a:cubicBezTo>
                    <a:cubicBezTo>
                      <a:pt x="841" y="14727"/>
                      <a:pt x="829" y="14756"/>
                      <a:pt x="804" y="14766"/>
                    </a:cubicBezTo>
                    <a:cubicBezTo>
                      <a:pt x="798" y="14768"/>
                      <a:pt x="792" y="14769"/>
                      <a:pt x="786" y="14769"/>
                    </a:cubicBezTo>
                    <a:close/>
                    <a:moveTo>
                      <a:pt x="20649" y="15166"/>
                    </a:moveTo>
                    <a:cubicBezTo>
                      <a:pt x="20642" y="15166"/>
                      <a:pt x="20636" y="15165"/>
                      <a:pt x="20629" y="15162"/>
                    </a:cubicBezTo>
                    <a:cubicBezTo>
                      <a:pt x="20605" y="15151"/>
                      <a:pt x="20593" y="15122"/>
                      <a:pt x="20604" y="15098"/>
                    </a:cubicBezTo>
                    <a:cubicBezTo>
                      <a:pt x="20639" y="15018"/>
                      <a:pt x="20673" y="14937"/>
                      <a:pt x="20706" y="14858"/>
                    </a:cubicBezTo>
                    <a:cubicBezTo>
                      <a:pt x="20716" y="14833"/>
                      <a:pt x="20745" y="14821"/>
                      <a:pt x="20770" y="14831"/>
                    </a:cubicBezTo>
                    <a:cubicBezTo>
                      <a:pt x="20795" y="14841"/>
                      <a:pt x="20807" y="14870"/>
                      <a:pt x="20797" y="14895"/>
                    </a:cubicBezTo>
                    <a:cubicBezTo>
                      <a:pt x="20764" y="14975"/>
                      <a:pt x="20729" y="15057"/>
                      <a:pt x="20694" y="15137"/>
                    </a:cubicBezTo>
                    <a:cubicBezTo>
                      <a:pt x="20686" y="15155"/>
                      <a:pt x="20668" y="15166"/>
                      <a:pt x="20649" y="15166"/>
                    </a:cubicBezTo>
                    <a:close/>
                    <a:moveTo>
                      <a:pt x="987" y="15249"/>
                    </a:moveTo>
                    <a:cubicBezTo>
                      <a:pt x="969" y="15249"/>
                      <a:pt x="951" y="15238"/>
                      <a:pt x="943" y="15220"/>
                    </a:cubicBezTo>
                    <a:cubicBezTo>
                      <a:pt x="907" y="15141"/>
                      <a:pt x="872" y="15060"/>
                      <a:pt x="839" y="14980"/>
                    </a:cubicBezTo>
                    <a:cubicBezTo>
                      <a:pt x="828" y="14955"/>
                      <a:pt x="840" y="14926"/>
                      <a:pt x="865" y="14916"/>
                    </a:cubicBezTo>
                    <a:cubicBezTo>
                      <a:pt x="890" y="14905"/>
                      <a:pt x="918" y="14917"/>
                      <a:pt x="929" y="14942"/>
                    </a:cubicBezTo>
                    <a:cubicBezTo>
                      <a:pt x="962" y="15021"/>
                      <a:pt x="997" y="15101"/>
                      <a:pt x="1032" y="15180"/>
                    </a:cubicBezTo>
                    <a:cubicBezTo>
                      <a:pt x="1043" y="15204"/>
                      <a:pt x="1032" y="15233"/>
                      <a:pt x="1007" y="15244"/>
                    </a:cubicBezTo>
                    <a:cubicBezTo>
                      <a:pt x="1001" y="15247"/>
                      <a:pt x="994" y="15249"/>
                      <a:pt x="987" y="15249"/>
                    </a:cubicBezTo>
                    <a:close/>
                    <a:moveTo>
                      <a:pt x="20427" y="15640"/>
                    </a:moveTo>
                    <a:cubicBezTo>
                      <a:pt x="20420" y="15640"/>
                      <a:pt x="20412" y="15639"/>
                      <a:pt x="20405" y="15635"/>
                    </a:cubicBezTo>
                    <a:cubicBezTo>
                      <a:pt x="20381" y="15623"/>
                      <a:pt x="20371" y="15594"/>
                      <a:pt x="20383" y="15569"/>
                    </a:cubicBezTo>
                    <a:cubicBezTo>
                      <a:pt x="20421" y="15493"/>
                      <a:pt x="20460" y="15414"/>
                      <a:pt x="20497" y="15335"/>
                    </a:cubicBezTo>
                    <a:cubicBezTo>
                      <a:pt x="20508" y="15310"/>
                      <a:pt x="20537" y="15300"/>
                      <a:pt x="20562" y="15311"/>
                    </a:cubicBezTo>
                    <a:cubicBezTo>
                      <a:pt x="20586" y="15323"/>
                      <a:pt x="20597" y="15352"/>
                      <a:pt x="20585" y="15376"/>
                    </a:cubicBezTo>
                    <a:cubicBezTo>
                      <a:pt x="20548" y="15456"/>
                      <a:pt x="20509" y="15536"/>
                      <a:pt x="20471" y="15613"/>
                    </a:cubicBezTo>
                    <a:cubicBezTo>
                      <a:pt x="20462" y="15630"/>
                      <a:pt x="20445" y="15640"/>
                      <a:pt x="20427" y="15640"/>
                    </a:cubicBezTo>
                    <a:close/>
                    <a:moveTo>
                      <a:pt x="1212" y="15718"/>
                    </a:moveTo>
                    <a:cubicBezTo>
                      <a:pt x="1194" y="15718"/>
                      <a:pt x="1177" y="15709"/>
                      <a:pt x="1168" y="15692"/>
                    </a:cubicBezTo>
                    <a:cubicBezTo>
                      <a:pt x="1129" y="15614"/>
                      <a:pt x="1090" y="15535"/>
                      <a:pt x="1053" y="15457"/>
                    </a:cubicBezTo>
                    <a:cubicBezTo>
                      <a:pt x="1041" y="15433"/>
                      <a:pt x="1051" y="15403"/>
                      <a:pt x="1076" y="15392"/>
                    </a:cubicBezTo>
                    <a:cubicBezTo>
                      <a:pt x="1100" y="15380"/>
                      <a:pt x="1129" y="15390"/>
                      <a:pt x="1141" y="15415"/>
                    </a:cubicBezTo>
                    <a:cubicBezTo>
                      <a:pt x="1178" y="15492"/>
                      <a:pt x="1216" y="15570"/>
                      <a:pt x="1256" y="15647"/>
                    </a:cubicBezTo>
                    <a:cubicBezTo>
                      <a:pt x="1268" y="15671"/>
                      <a:pt x="1258" y="15701"/>
                      <a:pt x="1234" y="15713"/>
                    </a:cubicBezTo>
                    <a:cubicBezTo>
                      <a:pt x="1227" y="15717"/>
                      <a:pt x="1220" y="15718"/>
                      <a:pt x="1212" y="15718"/>
                    </a:cubicBezTo>
                    <a:close/>
                    <a:moveTo>
                      <a:pt x="20182" y="16103"/>
                    </a:moveTo>
                    <a:cubicBezTo>
                      <a:pt x="20174" y="16103"/>
                      <a:pt x="20166" y="16101"/>
                      <a:pt x="20158" y="16096"/>
                    </a:cubicBezTo>
                    <a:cubicBezTo>
                      <a:pt x="20135" y="16083"/>
                      <a:pt x="20126" y="16053"/>
                      <a:pt x="20139" y="16030"/>
                    </a:cubicBezTo>
                    <a:cubicBezTo>
                      <a:pt x="20182" y="15954"/>
                      <a:pt x="20224" y="15877"/>
                      <a:pt x="20264" y="15801"/>
                    </a:cubicBezTo>
                    <a:cubicBezTo>
                      <a:pt x="20277" y="15777"/>
                      <a:pt x="20306" y="15768"/>
                      <a:pt x="20330" y="15781"/>
                    </a:cubicBezTo>
                    <a:cubicBezTo>
                      <a:pt x="20354" y="15793"/>
                      <a:pt x="20363" y="15823"/>
                      <a:pt x="20351" y="15847"/>
                    </a:cubicBezTo>
                    <a:cubicBezTo>
                      <a:pt x="20310" y="15924"/>
                      <a:pt x="20268" y="16002"/>
                      <a:pt x="20225" y="16078"/>
                    </a:cubicBezTo>
                    <a:cubicBezTo>
                      <a:pt x="20216" y="16094"/>
                      <a:pt x="20199" y="16103"/>
                      <a:pt x="20182" y="16103"/>
                    </a:cubicBezTo>
                    <a:close/>
                    <a:moveTo>
                      <a:pt x="1460" y="16177"/>
                    </a:moveTo>
                    <a:cubicBezTo>
                      <a:pt x="1443" y="16177"/>
                      <a:pt x="1426" y="16168"/>
                      <a:pt x="1417" y="16152"/>
                    </a:cubicBezTo>
                    <a:cubicBezTo>
                      <a:pt x="1374" y="16077"/>
                      <a:pt x="1331" y="16000"/>
                      <a:pt x="1290" y="15923"/>
                    </a:cubicBezTo>
                    <a:cubicBezTo>
                      <a:pt x="1277" y="15899"/>
                      <a:pt x="1286" y="15870"/>
                      <a:pt x="1310" y="15857"/>
                    </a:cubicBezTo>
                    <a:cubicBezTo>
                      <a:pt x="1334" y="15844"/>
                      <a:pt x="1363" y="15853"/>
                      <a:pt x="1376" y="15877"/>
                    </a:cubicBezTo>
                    <a:cubicBezTo>
                      <a:pt x="1417" y="15952"/>
                      <a:pt x="1459" y="16029"/>
                      <a:pt x="1502" y="16103"/>
                    </a:cubicBezTo>
                    <a:cubicBezTo>
                      <a:pt x="1516" y="16127"/>
                      <a:pt x="1507" y="16157"/>
                      <a:pt x="1484" y="16170"/>
                    </a:cubicBezTo>
                    <a:cubicBezTo>
                      <a:pt x="1476" y="16175"/>
                      <a:pt x="1468" y="16177"/>
                      <a:pt x="1460" y="16177"/>
                    </a:cubicBezTo>
                    <a:close/>
                    <a:moveTo>
                      <a:pt x="19915" y="16552"/>
                    </a:moveTo>
                    <a:cubicBezTo>
                      <a:pt x="19906" y="16552"/>
                      <a:pt x="19897" y="16550"/>
                      <a:pt x="19889" y="16545"/>
                    </a:cubicBezTo>
                    <a:cubicBezTo>
                      <a:pt x="19866" y="16531"/>
                      <a:pt x="19859" y="16500"/>
                      <a:pt x="19874" y="16477"/>
                    </a:cubicBezTo>
                    <a:cubicBezTo>
                      <a:pt x="19919" y="16404"/>
                      <a:pt x="19965" y="16330"/>
                      <a:pt x="20009" y="16255"/>
                    </a:cubicBezTo>
                    <a:cubicBezTo>
                      <a:pt x="20023" y="16232"/>
                      <a:pt x="20053" y="16224"/>
                      <a:pt x="20076" y="16238"/>
                    </a:cubicBezTo>
                    <a:cubicBezTo>
                      <a:pt x="20100" y="16252"/>
                      <a:pt x="20107" y="16282"/>
                      <a:pt x="20093" y="16305"/>
                    </a:cubicBezTo>
                    <a:cubicBezTo>
                      <a:pt x="20049" y="16380"/>
                      <a:pt x="20003" y="16456"/>
                      <a:pt x="19957" y="16529"/>
                    </a:cubicBezTo>
                    <a:cubicBezTo>
                      <a:pt x="19947" y="16544"/>
                      <a:pt x="19931" y="16552"/>
                      <a:pt x="19915" y="16552"/>
                    </a:cubicBezTo>
                    <a:close/>
                    <a:moveTo>
                      <a:pt x="1729" y="16623"/>
                    </a:moveTo>
                    <a:cubicBezTo>
                      <a:pt x="1713" y="16623"/>
                      <a:pt x="1697" y="16615"/>
                      <a:pt x="1688" y="16600"/>
                    </a:cubicBezTo>
                    <a:cubicBezTo>
                      <a:pt x="1641" y="16527"/>
                      <a:pt x="1595" y="16452"/>
                      <a:pt x="1550" y="16378"/>
                    </a:cubicBezTo>
                    <a:cubicBezTo>
                      <a:pt x="1536" y="16354"/>
                      <a:pt x="1543" y="16324"/>
                      <a:pt x="1566" y="16310"/>
                    </a:cubicBezTo>
                    <a:cubicBezTo>
                      <a:pt x="1589" y="16296"/>
                      <a:pt x="1620" y="16304"/>
                      <a:pt x="1634" y="16327"/>
                    </a:cubicBezTo>
                    <a:cubicBezTo>
                      <a:pt x="1678" y="16401"/>
                      <a:pt x="1724" y="16475"/>
                      <a:pt x="1770" y="16547"/>
                    </a:cubicBezTo>
                    <a:cubicBezTo>
                      <a:pt x="1785" y="16570"/>
                      <a:pt x="1778" y="16601"/>
                      <a:pt x="1755" y="16615"/>
                    </a:cubicBezTo>
                    <a:cubicBezTo>
                      <a:pt x="1747" y="16620"/>
                      <a:pt x="1738" y="16623"/>
                      <a:pt x="1729" y="16623"/>
                    </a:cubicBezTo>
                    <a:close/>
                    <a:moveTo>
                      <a:pt x="19627" y="16988"/>
                    </a:moveTo>
                    <a:cubicBezTo>
                      <a:pt x="19617" y="16988"/>
                      <a:pt x="19607" y="16986"/>
                      <a:pt x="19599" y="16980"/>
                    </a:cubicBezTo>
                    <a:cubicBezTo>
                      <a:pt x="19577" y="16964"/>
                      <a:pt x="19571" y="16934"/>
                      <a:pt x="19587" y="16912"/>
                    </a:cubicBezTo>
                    <a:cubicBezTo>
                      <a:pt x="19636" y="16841"/>
                      <a:pt x="19685" y="16769"/>
                      <a:pt x="19733" y="16696"/>
                    </a:cubicBezTo>
                    <a:cubicBezTo>
                      <a:pt x="19748" y="16674"/>
                      <a:pt x="19778" y="16667"/>
                      <a:pt x="19801" y="16682"/>
                    </a:cubicBezTo>
                    <a:cubicBezTo>
                      <a:pt x="19823" y="16697"/>
                      <a:pt x="19829" y="16728"/>
                      <a:pt x="19814" y="16750"/>
                    </a:cubicBezTo>
                    <a:cubicBezTo>
                      <a:pt x="19766" y="16823"/>
                      <a:pt x="19716" y="16896"/>
                      <a:pt x="19667" y="16967"/>
                    </a:cubicBezTo>
                    <a:cubicBezTo>
                      <a:pt x="19657" y="16981"/>
                      <a:pt x="19642" y="16988"/>
                      <a:pt x="19627" y="16988"/>
                    </a:cubicBezTo>
                    <a:close/>
                    <a:moveTo>
                      <a:pt x="2020" y="17055"/>
                    </a:moveTo>
                    <a:cubicBezTo>
                      <a:pt x="2005" y="17055"/>
                      <a:pt x="1990" y="17048"/>
                      <a:pt x="1980" y="17035"/>
                    </a:cubicBezTo>
                    <a:cubicBezTo>
                      <a:pt x="1930" y="16964"/>
                      <a:pt x="1880" y="16891"/>
                      <a:pt x="1831" y="16819"/>
                    </a:cubicBezTo>
                    <a:cubicBezTo>
                      <a:pt x="1816" y="16797"/>
                      <a:pt x="1822" y="16766"/>
                      <a:pt x="1845" y="16751"/>
                    </a:cubicBezTo>
                    <a:cubicBezTo>
                      <a:pt x="1867" y="16736"/>
                      <a:pt x="1898" y="16742"/>
                      <a:pt x="1913" y="16764"/>
                    </a:cubicBezTo>
                    <a:cubicBezTo>
                      <a:pt x="1961" y="16836"/>
                      <a:pt x="2010" y="16908"/>
                      <a:pt x="2060" y="16978"/>
                    </a:cubicBezTo>
                    <a:cubicBezTo>
                      <a:pt x="2076" y="17000"/>
                      <a:pt x="2070" y="17031"/>
                      <a:pt x="2048" y="17046"/>
                    </a:cubicBezTo>
                    <a:cubicBezTo>
                      <a:pt x="2040" y="17052"/>
                      <a:pt x="2030" y="17055"/>
                      <a:pt x="2020" y="17055"/>
                    </a:cubicBezTo>
                    <a:close/>
                    <a:moveTo>
                      <a:pt x="19318" y="17410"/>
                    </a:moveTo>
                    <a:cubicBezTo>
                      <a:pt x="19307" y="17410"/>
                      <a:pt x="19297" y="17407"/>
                      <a:pt x="19288" y="17400"/>
                    </a:cubicBezTo>
                    <a:cubicBezTo>
                      <a:pt x="19266" y="17383"/>
                      <a:pt x="19262" y="17352"/>
                      <a:pt x="19279" y="17331"/>
                    </a:cubicBezTo>
                    <a:cubicBezTo>
                      <a:pt x="19332" y="17263"/>
                      <a:pt x="19384" y="17193"/>
                      <a:pt x="19435" y="17123"/>
                    </a:cubicBezTo>
                    <a:cubicBezTo>
                      <a:pt x="19451" y="17101"/>
                      <a:pt x="19482" y="17097"/>
                      <a:pt x="19504" y="17113"/>
                    </a:cubicBezTo>
                    <a:cubicBezTo>
                      <a:pt x="19526" y="17129"/>
                      <a:pt x="19530" y="17159"/>
                      <a:pt x="19514" y="17181"/>
                    </a:cubicBezTo>
                    <a:cubicBezTo>
                      <a:pt x="19463" y="17251"/>
                      <a:pt x="19410" y="17322"/>
                      <a:pt x="19356" y="17391"/>
                    </a:cubicBezTo>
                    <a:cubicBezTo>
                      <a:pt x="19347" y="17403"/>
                      <a:pt x="19332" y="17410"/>
                      <a:pt x="19318" y="17410"/>
                    </a:cubicBezTo>
                    <a:close/>
                    <a:moveTo>
                      <a:pt x="2332" y="17474"/>
                    </a:moveTo>
                    <a:cubicBezTo>
                      <a:pt x="2317" y="17474"/>
                      <a:pt x="2303" y="17467"/>
                      <a:pt x="2293" y="17455"/>
                    </a:cubicBezTo>
                    <a:cubicBezTo>
                      <a:pt x="2239" y="17386"/>
                      <a:pt x="2186" y="17316"/>
                      <a:pt x="2134" y="17247"/>
                    </a:cubicBezTo>
                    <a:cubicBezTo>
                      <a:pt x="2118" y="17225"/>
                      <a:pt x="2122" y="17194"/>
                      <a:pt x="2144" y="17178"/>
                    </a:cubicBezTo>
                    <a:cubicBezTo>
                      <a:pt x="2166" y="17162"/>
                      <a:pt x="2196" y="17166"/>
                      <a:pt x="2213" y="17188"/>
                    </a:cubicBezTo>
                    <a:cubicBezTo>
                      <a:pt x="2264" y="17257"/>
                      <a:pt x="2317" y="17326"/>
                      <a:pt x="2370" y="17394"/>
                    </a:cubicBezTo>
                    <a:cubicBezTo>
                      <a:pt x="2387" y="17416"/>
                      <a:pt x="2383" y="17447"/>
                      <a:pt x="2362" y="17463"/>
                    </a:cubicBezTo>
                    <a:cubicBezTo>
                      <a:pt x="2353" y="17470"/>
                      <a:pt x="2342" y="17474"/>
                      <a:pt x="2332" y="17474"/>
                    </a:cubicBezTo>
                    <a:close/>
                    <a:moveTo>
                      <a:pt x="18988" y="17816"/>
                    </a:moveTo>
                    <a:cubicBezTo>
                      <a:pt x="18977" y="17816"/>
                      <a:pt x="18966" y="17812"/>
                      <a:pt x="18957" y="17804"/>
                    </a:cubicBezTo>
                    <a:cubicBezTo>
                      <a:pt x="18936" y="17787"/>
                      <a:pt x="18934" y="17756"/>
                      <a:pt x="18951" y="17735"/>
                    </a:cubicBezTo>
                    <a:cubicBezTo>
                      <a:pt x="19007" y="17669"/>
                      <a:pt x="19063" y="17602"/>
                      <a:pt x="19117" y="17535"/>
                    </a:cubicBezTo>
                    <a:cubicBezTo>
                      <a:pt x="19135" y="17514"/>
                      <a:pt x="19165" y="17511"/>
                      <a:pt x="19186" y="17528"/>
                    </a:cubicBezTo>
                    <a:cubicBezTo>
                      <a:pt x="19207" y="17545"/>
                      <a:pt x="19211" y="17576"/>
                      <a:pt x="19194" y="17597"/>
                    </a:cubicBezTo>
                    <a:cubicBezTo>
                      <a:pt x="19139" y="17664"/>
                      <a:pt x="19082" y="17732"/>
                      <a:pt x="19026" y="17799"/>
                    </a:cubicBezTo>
                    <a:cubicBezTo>
                      <a:pt x="19016" y="17810"/>
                      <a:pt x="19002" y="17816"/>
                      <a:pt x="18988" y="17816"/>
                    </a:cubicBezTo>
                    <a:close/>
                    <a:moveTo>
                      <a:pt x="2663" y="17876"/>
                    </a:moveTo>
                    <a:cubicBezTo>
                      <a:pt x="2650" y="17876"/>
                      <a:pt x="2636" y="17871"/>
                      <a:pt x="2626" y="17859"/>
                    </a:cubicBezTo>
                    <a:cubicBezTo>
                      <a:pt x="2569" y="17793"/>
                      <a:pt x="2512" y="17726"/>
                      <a:pt x="2457" y="17659"/>
                    </a:cubicBezTo>
                    <a:cubicBezTo>
                      <a:pt x="2440" y="17638"/>
                      <a:pt x="2443" y="17607"/>
                      <a:pt x="2464" y="17590"/>
                    </a:cubicBezTo>
                    <a:cubicBezTo>
                      <a:pt x="2485" y="17573"/>
                      <a:pt x="2516" y="17576"/>
                      <a:pt x="2533" y="17597"/>
                    </a:cubicBezTo>
                    <a:cubicBezTo>
                      <a:pt x="2587" y="17663"/>
                      <a:pt x="2644" y="17730"/>
                      <a:pt x="2700" y="17795"/>
                    </a:cubicBezTo>
                    <a:cubicBezTo>
                      <a:pt x="2718" y="17816"/>
                      <a:pt x="2716" y="17847"/>
                      <a:pt x="2695" y="17865"/>
                    </a:cubicBezTo>
                    <a:cubicBezTo>
                      <a:pt x="2686" y="17873"/>
                      <a:pt x="2675" y="17876"/>
                      <a:pt x="2663" y="17876"/>
                    </a:cubicBezTo>
                    <a:close/>
                    <a:moveTo>
                      <a:pt x="18640" y="18205"/>
                    </a:moveTo>
                    <a:cubicBezTo>
                      <a:pt x="18628" y="18205"/>
                      <a:pt x="18616" y="18201"/>
                      <a:pt x="18607" y="18192"/>
                    </a:cubicBezTo>
                    <a:cubicBezTo>
                      <a:pt x="18587" y="18173"/>
                      <a:pt x="18586" y="18142"/>
                      <a:pt x="18605" y="18123"/>
                    </a:cubicBezTo>
                    <a:cubicBezTo>
                      <a:pt x="18664" y="18059"/>
                      <a:pt x="18723" y="17995"/>
                      <a:pt x="18780" y="17931"/>
                    </a:cubicBezTo>
                    <a:cubicBezTo>
                      <a:pt x="18798" y="17911"/>
                      <a:pt x="18829" y="17909"/>
                      <a:pt x="18849" y="17927"/>
                    </a:cubicBezTo>
                    <a:cubicBezTo>
                      <a:pt x="18870" y="17945"/>
                      <a:pt x="18871" y="17976"/>
                      <a:pt x="18853" y="17996"/>
                    </a:cubicBezTo>
                    <a:cubicBezTo>
                      <a:pt x="18796" y="18061"/>
                      <a:pt x="18736" y="18126"/>
                      <a:pt x="18676" y="18190"/>
                    </a:cubicBezTo>
                    <a:cubicBezTo>
                      <a:pt x="18666" y="18200"/>
                      <a:pt x="18653" y="18205"/>
                      <a:pt x="18640" y="18205"/>
                    </a:cubicBezTo>
                    <a:close/>
                    <a:moveTo>
                      <a:pt x="3014" y="18263"/>
                    </a:moveTo>
                    <a:cubicBezTo>
                      <a:pt x="3001" y="18263"/>
                      <a:pt x="2988" y="18258"/>
                      <a:pt x="2979" y="18248"/>
                    </a:cubicBezTo>
                    <a:cubicBezTo>
                      <a:pt x="2919" y="18185"/>
                      <a:pt x="2859" y="18120"/>
                      <a:pt x="2800" y="18056"/>
                    </a:cubicBezTo>
                    <a:cubicBezTo>
                      <a:pt x="2782" y="18036"/>
                      <a:pt x="2783" y="18005"/>
                      <a:pt x="2803" y="17987"/>
                    </a:cubicBezTo>
                    <a:cubicBezTo>
                      <a:pt x="2824" y="17968"/>
                      <a:pt x="2854" y="17970"/>
                      <a:pt x="2873" y="17990"/>
                    </a:cubicBezTo>
                    <a:cubicBezTo>
                      <a:pt x="2931" y="18054"/>
                      <a:pt x="2990" y="18118"/>
                      <a:pt x="3050" y="18180"/>
                    </a:cubicBezTo>
                    <a:cubicBezTo>
                      <a:pt x="3068" y="18200"/>
                      <a:pt x="3067" y="18231"/>
                      <a:pt x="3048" y="18249"/>
                    </a:cubicBezTo>
                    <a:cubicBezTo>
                      <a:pt x="3038" y="18258"/>
                      <a:pt x="3026" y="18263"/>
                      <a:pt x="3014" y="18263"/>
                    </a:cubicBezTo>
                    <a:close/>
                    <a:moveTo>
                      <a:pt x="18274" y="18577"/>
                    </a:moveTo>
                    <a:cubicBezTo>
                      <a:pt x="18261" y="18577"/>
                      <a:pt x="18248" y="18572"/>
                      <a:pt x="18239" y="18562"/>
                    </a:cubicBezTo>
                    <a:cubicBezTo>
                      <a:pt x="18220" y="18543"/>
                      <a:pt x="18220" y="18512"/>
                      <a:pt x="18240" y="18493"/>
                    </a:cubicBezTo>
                    <a:cubicBezTo>
                      <a:pt x="18302" y="18433"/>
                      <a:pt x="18364" y="18372"/>
                      <a:pt x="18425" y="18310"/>
                    </a:cubicBezTo>
                    <a:cubicBezTo>
                      <a:pt x="18443" y="18291"/>
                      <a:pt x="18475" y="18290"/>
                      <a:pt x="18494" y="18309"/>
                    </a:cubicBezTo>
                    <a:cubicBezTo>
                      <a:pt x="18513" y="18328"/>
                      <a:pt x="18513" y="18359"/>
                      <a:pt x="18494" y="18379"/>
                    </a:cubicBezTo>
                    <a:cubicBezTo>
                      <a:pt x="18433" y="18441"/>
                      <a:pt x="18370" y="18503"/>
                      <a:pt x="18308" y="18563"/>
                    </a:cubicBezTo>
                    <a:cubicBezTo>
                      <a:pt x="18299" y="18573"/>
                      <a:pt x="18286" y="18577"/>
                      <a:pt x="18274" y="18577"/>
                    </a:cubicBezTo>
                    <a:close/>
                    <a:moveTo>
                      <a:pt x="3383" y="18632"/>
                    </a:moveTo>
                    <a:cubicBezTo>
                      <a:pt x="3371" y="18632"/>
                      <a:pt x="3359" y="18628"/>
                      <a:pt x="3349" y="18619"/>
                    </a:cubicBezTo>
                    <a:cubicBezTo>
                      <a:pt x="3286" y="18558"/>
                      <a:pt x="3223" y="18497"/>
                      <a:pt x="3162" y="18435"/>
                    </a:cubicBezTo>
                    <a:cubicBezTo>
                      <a:pt x="3143" y="18416"/>
                      <a:pt x="3143" y="18385"/>
                      <a:pt x="3162" y="18366"/>
                    </a:cubicBezTo>
                    <a:cubicBezTo>
                      <a:pt x="3181" y="18347"/>
                      <a:pt x="3212" y="18347"/>
                      <a:pt x="3231" y="18366"/>
                    </a:cubicBezTo>
                    <a:cubicBezTo>
                      <a:pt x="3292" y="18427"/>
                      <a:pt x="3354" y="18488"/>
                      <a:pt x="3417" y="18548"/>
                    </a:cubicBezTo>
                    <a:cubicBezTo>
                      <a:pt x="3437" y="18566"/>
                      <a:pt x="3437" y="18597"/>
                      <a:pt x="3419" y="18617"/>
                    </a:cubicBezTo>
                    <a:cubicBezTo>
                      <a:pt x="3409" y="18627"/>
                      <a:pt x="3396" y="18632"/>
                      <a:pt x="3383" y="18632"/>
                    </a:cubicBezTo>
                    <a:close/>
                    <a:moveTo>
                      <a:pt x="17890" y="18931"/>
                    </a:moveTo>
                    <a:cubicBezTo>
                      <a:pt x="17877" y="18931"/>
                      <a:pt x="17863" y="18925"/>
                      <a:pt x="17853" y="18914"/>
                    </a:cubicBezTo>
                    <a:cubicBezTo>
                      <a:pt x="17836" y="18894"/>
                      <a:pt x="17838" y="18863"/>
                      <a:pt x="17858" y="18845"/>
                    </a:cubicBezTo>
                    <a:cubicBezTo>
                      <a:pt x="17923" y="18788"/>
                      <a:pt x="17988" y="18730"/>
                      <a:pt x="18051" y="18671"/>
                    </a:cubicBezTo>
                    <a:cubicBezTo>
                      <a:pt x="18071" y="18653"/>
                      <a:pt x="18102" y="18654"/>
                      <a:pt x="18120" y="18674"/>
                    </a:cubicBezTo>
                    <a:cubicBezTo>
                      <a:pt x="18139" y="18694"/>
                      <a:pt x="18137" y="18725"/>
                      <a:pt x="18117" y="18743"/>
                    </a:cubicBezTo>
                    <a:cubicBezTo>
                      <a:pt x="18054" y="18802"/>
                      <a:pt x="17988" y="18861"/>
                      <a:pt x="17923" y="18919"/>
                    </a:cubicBezTo>
                    <a:cubicBezTo>
                      <a:pt x="17913" y="18927"/>
                      <a:pt x="17902" y="18931"/>
                      <a:pt x="17890" y="18931"/>
                    </a:cubicBezTo>
                    <a:close/>
                    <a:moveTo>
                      <a:pt x="3770" y="18983"/>
                    </a:moveTo>
                    <a:cubicBezTo>
                      <a:pt x="3758" y="18983"/>
                      <a:pt x="3747" y="18979"/>
                      <a:pt x="3738" y="18971"/>
                    </a:cubicBezTo>
                    <a:cubicBezTo>
                      <a:pt x="3671" y="18914"/>
                      <a:pt x="3605" y="18855"/>
                      <a:pt x="3541" y="18797"/>
                    </a:cubicBezTo>
                    <a:cubicBezTo>
                      <a:pt x="3521" y="18779"/>
                      <a:pt x="3520" y="18748"/>
                      <a:pt x="3538" y="18728"/>
                    </a:cubicBezTo>
                    <a:cubicBezTo>
                      <a:pt x="3556" y="18708"/>
                      <a:pt x="3587" y="18707"/>
                      <a:pt x="3607" y="18725"/>
                    </a:cubicBezTo>
                    <a:cubicBezTo>
                      <a:pt x="3671" y="18782"/>
                      <a:pt x="3736" y="18840"/>
                      <a:pt x="3802" y="18897"/>
                    </a:cubicBezTo>
                    <a:cubicBezTo>
                      <a:pt x="3822" y="18915"/>
                      <a:pt x="3825" y="18946"/>
                      <a:pt x="3807" y="18966"/>
                    </a:cubicBezTo>
                    <a:cubicBezTo>
                      <a:pt x="3797" y="18978"/>
                      <a:pt x="3784" y="18983"/>
                      <a:pt x="3770" y="18983"/>
                    </a:cubicBezTo>
                    <a:close/>
                    <a:moveTo>
                      <a:pt x="17490" y="19266"/>
                    </a:moveTo>
                    <a:cubicBezTo>
                      <a:pt x="17475" y="19266"/>
                      <a:pt x="17461" y="19259"/>
                      <a:pt x="17452" y="19247"/>
                    </a:cubicBezTo>
                    <a:cubicBezTo>
                      <a:pt x="17435" y="19226"/>
                      <a:pt x="17438" y="19195"/>
                      <a:pt x="17459" y="19178"/>
                    </a:cubicBezTo>
                    <a:cubicBezTo>
                      <a:pt x="17526" y="19125"/>
                      <a:pt x="17594" y="19070"/>
                      <a:pt x="17661" y="19014"/>
                    </a:cubicBezTo>
                    <a:cubicBezTo>
                      <a:pt x="17681" y="18997"/>
                      <a:pt x="17712" y="19000"/>
                      <a:pt x="17730" y="19020"/>
                    </a:cubicBezTo>
                    <a:cubicBezTo>
                      <a:pt x="17747" y="19041"/>
                      <a:pt x="17744" y="19072"/>
                      <a:pt x="17723" y="19089"/>
                    </a:cubicBezTo>
                    <a:cubicBezTo>
                      <a:pt x="17656" y="19145"/>
                      <a:pt x="17588" y="19201"/>
                      <a:pt x="17520" y="19255"/>
                    </a:cubicBezTo>
                    <a:cubicBezTo>
                      <a:pt x="17511" y="19262"/>
                      <a:pt x="17501" y="19266"/>
                      <a:pt x="17490" y="19266"/>
                    </a:cubicBezTo>
                    <a:close/>
                    <a:moveTo>
                      <a:pt x="4173" y="19315"/>
                    </a:moveTo>
                    <a:cubicBezTo>
                      <a:pt x="4163" y="19315"/>
                      <a:pt x="4152" y="19312"/>
                      <a:pt x="4143" y="19305"/>
                    </a:cubicBezTo>
                    <a:cubicBezTo>
                      <a:pt x="4074" y="19251"/>
                      <a:pt x="4005" y="19196"/>
                      <a:pt x="3938" y="19141"/>
                    </a:cubicBezTo>
                    <a:cubicBezTo>
                      <a:pt x="3917" y="19123"/>
                      <a:pt x="3915" y="19093"/>
                      <a:pt x="3932" y="19072"/>
                    </a:cubicBezTo>
                    <a:cubicBezTo>
                      <a:pt x="3949" y="19051"/>
                      <a:pt x="3980" y="19048"/>
                      <a:pt x="4001" y="19065"/>
                    </a:cubicBezTo>
                    <a:cubicBezTo>
                      <a:pt x="4067" y="19120"/>
                      <a:pt x="4135" y="19174"/>
                      <a:pt x="4203" y="19228"/>
                    </a:cubicBezTo>
                    <a:cubicBezTo>
                      <a:pt x="4225" y="19245"/>
                      <a:pt x="4228" y="19275"/>
                      <a:pt x="4212" y="19297"/>
                    </a:cubicBezTo>
                    <a:cubicBezTo>
                      <a:pt x="4202" y="19309"/>
                      <a:pt x="4188" y="19315"/>
                      <a:pt x="4173" y="19315"/>
                    </a:cubicBezTo>
                    <a:close/>
                    <a:moveTo>
                      <a:pt x="17074" y="19580"/>
                    </a:moveTo>
                    <a:cubicBezTo>
                      <a:pt x="17059" y="19580"/>
                      <a:pt x="17044" y="19573"/>
                      <a:pt x="17034" y="19560"/>
                    </a:cubicBezTo>
                    <a:cubicBezTo>
                      <a:pt x="17018" y="19538"/>
                      <a:pt x="17023" y="19508"/>
                      <a:pt x="17045" y="19492"/>
                    </a:cubicBezTo>
                    <a:cubicBezTo>
                      <a:pt x="17115" y="19441"/>
                      <a:pt x="17186" y="19389"/>
                      <a:pt x="17254" y="19338"/>
                    </a:cubicBezTo>
                    <a:cubicBezTo>
                      <a:pt x="17276" y="19321"/>
                      <a:pt x="17306" y="19325"/>
                      <a:pt x="17323" y="19347"/>
                    </a:cubicBezTo>
                    <a:cubicBezTo>
                      <a:pt x="17339" y="19369"/>
                      <a:pt x="17335" y="19399"/>
                      <a:pt x="17313" y="19416"/>
                    </a:cubicBezTo>
                    <a:cubicBezTo>
                      <a:pt x="17244" y="19468"/>
                      <a:pt x="17173" y="19520"/>
                      <a:pt x="17103" y="19571"/>
                    </a:cubicBezTo>
                    <a:cubicBezTo>
                      <a:pt x="17094" y="19577"/>
                      <a:pt x="17084" y="19580"/>
                      <a:pt x="17074" y="19580"/>
                    </a:cubicBezTo>
                    <a:close/>
                    <a:moveTo>
                      <a:pt x="4592" y="19628"/>
                    </a:moveTo>
                    <a:cubicBezTo>
                      <a:pt x="4582" y="19628"/>
                      <a:pt x="4572" y="19625"/>
                      <a:pt x="4564" y="19619"/>
                    </a:cubicBezTo>
                    <a:cubicBezTo>
                      <a:pt x="4493" y="19569"/>
                      <a:pt x="4422" y="19517"/>
                      <a:pt x="4351" y="19464"/>
                    </a:cubicBezTo>
                    <a:cubicBezTo>
                      <a:pt x="4330" y="19448"/>
                      <a:pt x="4325" y="19418"/>
                      <a:pt x="4341" y="19396"/>
                    </a:cubicBezTo>
                    <a:cubicBezTo>
                      <a:pt x="4358" y="19374"/>
                      <a:pt x="4388" y="19370"/>
                      <a:pt x="4410" y="19386"/>
                    </a:cubicBezTo>
                    <a:cubicBezTo>
                      <a:pt x="4480" y="19438"/>
                      <a:pt x="4550" y="19489"/>
                      <a:pt x="4620" y="19539"/>
                    </a:cubicBezTo>
                    <a:cubicBezTo>
                      <a:pt x="4643" y="19555"/>
                      <a:pt x="4648" y="19585"/>
                      <a:pt x="4632" y="19607"/>
                    </a:cubicBezTo>
                    <a:cubicBezTo>
                      <a:pt x="4623" y="19621"/>
                      <a:pt x="4607" y="19628"/>
                      <a:pt x="4592" y="19628"/>
                    </a:cubicBezTo>
                    <a:close/>
                    <a:moveTo>
                      <a:pt x="16644" y="19875"/>
                    </a:moveTo>
                    <a:cubicBezTo>
                      <a:pt x="16628" y="19875"/>
                      <a:pt x="16612" y="19867"/>
                      <a:pt x="16603" y="19852"/>
                    </a:cubicBezTo>
                    <a:cubicBezTo>
                      <a:pt x="16588" y="19830"/>
                      <a:pt x="16594" y="19799"/>
                      <a:pt x="16617" y="19785"/>
                    </a:cubicBezTo>
                    <a:cubicBezTo>
                      <a:pt x="16689" y="19738"/>
                      <a:pt x="16762" y="19689"/>
                      <a:pt x="16833" y="19641"/>
                    </a:cubicBezTo>
                    <a:cubicBezTo>
                      <a:pt x="16855" y="19626"/>
                      <a:pt x="16886" y="19631"/>
                      <a:pt x="16901" y="19654"/>
                    </a:cubicBezTo>
                    <a:cubicBezTo>
                      <a:pt x="16916" y="19676"/>
                      <a:pt x="16911" y="19706"/>
                      <a:pt x="16888" y="19722"/>
                    </a:cubicBezTo>
                    <a:cubicBezTo>
                      <a:pt x="16817" y="19771"/>
                      <a:pt x="16743" y="19819"/>
                      <a:pt x="16670" y="19867"/>
                    </a:cubicBezTo>
                    <a:cubicBezTo>
                      <a:pt x="16662" y="19872"/>
                      <a:pt x="16653" y="19875"/>
                      <a:pt x="16644" y="19875"/>
                    </a:cubicBezTo>
                    <a:close/>
                    <a:moveTo>
                      <a:pt x="5026" y="19920"/>
                    </a:moveTo>
                    <a:cubicBezTo>
                      <a:pt x="5017" y="19920"/>
                      <a:pt x="5008" y="19917"/>
                      <a:pt x="5000" y="19912"/>
                    </a:cubicBezTo>
                    <a:cubicBezTo>
                      <a:pt x="4926" y="19865"/>
                      <a:pt x="4852" y="19817"/>
                      <a:pt x="4780" y="19768"/>
                    </a:cubicBezTo>
                    <a:cubicBezTo>
                      <a:pt x="4758" y="19753"/>
                      <a:pt x="4752" y="19722"/>
                      <a:pt x="4767" y="19700"/>
                    </a:cubicBezTo>
                    <a:cubicBezTo>
                      <a:pt x="4782" y="19678"/>
                      <a:pt x="4812" y="19672"/>
                      <a:pt x="4835" y="19687"/>
                    </a:cubicBezTo>
                    <a:cubicBezTo>
                      <a:pt x="4906" y="19735"/>
                      <a:pt x="4980" y="19783"/>
                      <a:pt x="5052" y="19829"/>
                    </a:cubicBezTo>
                    <a:cubicBezTo>
                      <a:pt x="5075" y="19844"/>
                      <a:pt x="5082" y="19874"/>
                      <a:pt x="5067" y="19897"/>
                    </a:cubicBezTo>
                    <a:cubicBezTo>
                      <a:pt x="5058" y="19912"/>
                      <a:pt x="5042" y="19920"/>
                      <a:pt x="5026" y="19920"/>
                    </a:cubicBezTo>
                    <a:close/>
                    <a:moveTo>
                      <a:pt x="16200" y="20148"/>
                    </a:moveTo>
                    <a:cubicBezTo>
                      <a:pt x="16183" y="20148"/>
                      <a:pt x="16166" y="20139"/>
                      <a:pt x="16157" y="20123"/>
                    </a:cubicBezTo>
                    <a:cubicBezTo>
                      <a:pt x="16144" y="20100"/>
                      <a:pt x="16152" y="20070"/>
                      <a:pt x="16175" y="20056"/>
                    </a:cubicBezTo>
                    <a:cubicBezTo>
                      <a:pt x="16249" y="20013"/>
                      <a:pt x="16324" y="19968"/>
                      <a:pt x="16398" y="19923"/>
                    </a:cubicBezTo>
                    <a:cubicBezTo>
                      <a:pt x="16421" y="19909"/>
                      <a:pt x="16451" y="19916"/>
                      <a:pt x="16465" y="19939"/>
                    </a:cubicBezTo>
                    <a:cubicBezTo>
                      <a:pt x="16479" y="19962"/>
                      <a:pt x="16472" y="19992"/>
                      <a:pt x="16449" y="20007"/>
                    </a:cubicBezTo>
                    <a:cubicBezTo>
                      <a:pt x="16375" y="20052"/>
                      <a:pt x="16299" y="20097"/>
                      <a:pt x="16224" y="20141"/>
                    </a:cubicBezTo>
                    <a:cubicBezTo>
                      <a:pt x="16216" y="20146"/>
                      <a:pt x="16208" y="20148"/>
                      <a:pt x="16200" y="20148"/>
                    </a:cubicBezTo>
                    <a:close/>
                    <a:moveTo>
                      <a:pt x="5474" y="20190"/>
                    </a:moveTo>
                    <a:cubicBezTo>
                      <a:pt x="5465" y="20190"/>
                      <a:pt x="5457" y="20188"/>
                      <a:pt x="5449" y="20184"/>
                    </a:cubicBezTo>
                    <a:cubicBezTo>
                      <a:pt x="5374" y="20140"/>
                      <a:pt x="5298" y="20096"/>
                      <a:pt x="5223" y="20050"/>
                    </a:cubicBezTo>
                    <a:cubicBezTo>
                      <a:pt x="5200" y="20036"/>
                      <a:pt x="5192" y="20006"/>
                      <a:pt x="5206" y="19983"/>
                    </a:cubicBezTo>
                    <a:cubicBezTo>
                      <a:pt x="5220" y="19960"/>
                      <a:pt x="5250" y="19953"/>
                      <a:pt x="5273" y="19967"/>
                    </a:cubicBezTo>
                    <a:cubicBezTo>
                      <a:pt x="5348" y="20011"/>
                      <a:pt x="5423" y="20056"/>
                      <a:pt x="5498" y="20099"/>
                    </a:cubicBezTo>
                    <a:cubicBezTo>
                      <a:pt x="5521" y="20112"/>
                      <a:pt x="5530" y="20142"/>
                      <a:pt x="5516" y="20165"/>
                    </a:cubicBezTo>
                    <a:cubicBezTo>
                      <a:pt x="5507" y="20181"/>
                      <a:pt x="5491" y="20190"/>
                      <a:pt x="5474" y="20190"/>
                    </a:cubicBezTo>
                    <a:close/>
                    <a:moveTo>
                      <a:pt x="15743" y="20399"/>
                    </a:moveTo>
                    <a:cubicBezTo>
                      <a:pt x="15725" y="20399"/>
                      <a:pt x="15708" y="20389"/>
                      <a:pt x="15700" y="20372"/>
                    </a:cubicBezTo>
                    <a:cubicBezTo>
                      <a:pt x="15687" y="20348"/>
                      <a:pt x="15697" y="20319"/>
                      <a:pt x="15721" y="20306"/>
                    </a:cubicBezTo>
                    <a:cubicBezTo>
                      <a:pt x="15797" y="20267"/>
                      <a:pt x="15874" y="20225"/>
                      <a:pt x="15949" y="20184"/>
                    </a:cubicBezTo>
                    <a:cubicBezTo>
                      <a:pt x="15973" y="20171"/>
                      <a:pt x="16003" y="20180"/>
                      <a:pt x="16016" y="20203"/>
                    </a:cubicBezTo>
                    <a:cubicBezTo>
                      <a:pt x="16029" y="20227"/>
                      <a:pt x="16020" y="20257"/>
                      <a:pt x="15996" y="20270"/>
                    </a:cubicBezTo>
                    <a:cubicBezTo>
                      <a:pt x="15921" y="20312"/>
                      <a:pt x="15843" y="20353"/>
                      <a:pt x="15766" y="20393"/>
                    </a:cubicBezTo>
                    <a:cubicBezTo>
                      <a:pt x="15758" y="20397"/>
                      <a:pt x="15751" y="20399"/>
                      <a:pt x="15743" y="20399"/>
                    </a:cubicBezTo>
                    <a:close/>
                    <a:moveTo>
                      <a:pt x="5934" y="20438"/>
                    </a:moveTo>
                    <a:cubicBezTo>
                      <a:pt x="5927" y="20438"/>
                      <a:pt x="5919" y="20437"/>
                      <a:pt x="5912" y="20433"/>
                    </a:cubicBezTo>
                    <a:cubicBezTo>
                      <a:pt x="5835" y="20394"/>
                      <a:pt x="5756" y="20353"/>
                      <a:pt x="5679" y="20311"/>
                    </a:cubicBezTo>
                    <a:cubicBezTo>
                      <a:pt x="5655" y="20298"/>
                      <a:pt x="5646" y="20269"/>
                      <a:pt x="5659" y="20245"/>
                    </a:cubicBezTo>
                    <a:cubicBezTo>
                      <a:pt x="5672" y="20221"/>
                      <a:pt x="5702" y="20212"/>
                      <a:pt x="5726" y="20225"/>
                    </a:cubicBezTo>
                    <a:cubicBezTo>
                      <a:pt x="5802" y="20266"/>
                      <a:pt x="5880" y="20307"/>
                      <a:pt x="5956" y="20346"/>
                    </a:cubicBezTo>
                    <a:cubicBezTo>
                      <a:pt x="5980" y="20358"/>
                      <a:pt x="5990" y="20388"/>
                      <a:pt x="5978" y="20412"/>
                    </a:cubicBezTo>
                    <a:cubicBezTo>
                      <a:pt x="5969" y="20429"/>
                      <a:pt x="5952" y="20438"/>
                      <a:pt x="5934" y="20438"/>
                    </a:cubicBezTo>
                    <a:close/>
                    <a:moveTo>
                      <a:pt x="15275" y="20627"/>
                    </a:moveTo>
                    <a:cubicBezTo>
                      <a:pt x="15257" y="20627"/>
                      <a:pt x="15239" y="20617"/>
                      <a:pt x="15231" y="20599"/>
                    </a:cubicBezTo>
                    <a:cubicBezTo>
                      <a:pt x="15219" y="20574"/>
                      <a:pt x="15230" y="20545"/>
                      <a:pt x="15255" y="20534"/>
                    </a:cubicBezTo>
                    <a:cubicBezTo>
                      <a:pt x="15333" y="20498"/>
                      <a:pt x="15412" y="20460"/>
                      <a:pt x="15489" y="20423"/>
                    </a:cubicBezTo>
                    <a:cubicBezTo>
                      <a:pt x="15513" y="20411"/>
                      <a:pt x="15543" y="20421"/>
                      <a:pt x="15555" y="20445"/>
                    </a:cubicBezTo>
                    <a:cubicBezTo>
                      <a:pt x="15566" y="20470"/>
                      <a:pt x="15556" y="20499"/>
                      <a:pt x="15532" y="20511"/>
                    </a:cubicBezTo>
                    <a:cubicBezTo>
                      <a:pt x="15454" y="20549"/>
                      <a:pt x="15375" y="20586"/>
                      <a:pt x="15296" y="20623"/>
                    </a:cubicBezTo>
                    <a:cubicBezTo>
                      <a:pt x="15289" y="20626"/>
                      <a:pt x="15282" y="20627"/>
                      <a:pt x="15275" y="20627"/>
                    </a:cubicBezTo>
                    <a:close/>
                    <a:moveTo>
                      <a:pt x="6406" y="20664"/>
                    </a:moveTo>
                    <a:cubicBezTo>
                      <a:pt x="6400" y="20664"/>
                      <a:pt x="6393" y="20663"/>
                      <a:pt x="6386" y="20660"/>
                    </a:cubicBezTo>
                    <a:cubicBezTo>
                      <a:pt x="6306" y="20624"/>
                      <a:pt x="6226" y="20587"/>
                      <a:pt x="6148" y="20549"/>
                    </a:cubicBezTo>
                    <a:cubicBezTo>
                      <a:pt x="6123" y="20538"/>
                      <a:pt x="6113" y="20508"/>
                      <a:pt x="6125" y="20484"/>
                    </a:cubicBezTo>
                    <a:cubicBezTo>
                      <a:pt x="6136" y="20460"/>
                      <a:pt x="6166" y="20449"/>
                      <a:pt x="6190" y="20461"/>
                    </a:cubicBezTo>
                    <a:cubicBezTo>
                      <a:pt x="6267" y="20498"/>
                      <a:pt x="6347" y="20535"/>
                      <a:pt x="6426" y="20571"/>
                    </a:cubicBezTo>
                    <a:cubicBezTo>
                      <a:pt x="6451" y="20582"/>
                      <a:pt x="6462" y="20611"/>
                      <a:pt x="6451" y="20635"/>
                    </a:cubicBezTo>
                    <a:cubicBezTo>
                      <a:pt x="6443" y="20653"/>
                      <a:pt x="6425" y="20664"/>
                      <a:pt x="6406" y="20664"/>
                    </a:cubicBezTo>
                    <a:close/>
                    <a:moveTo>
                      <a:pt x="14797" y="20832"/>
                    </a:moveTo>
                    <a:cubicBezTo>
                      <a:pt x="14778" y="20832"/>
                      <a:pt x="14759" y="20821"/>
                      <a:pt x="14752" y="20802"/>
                    </a:cubicBezTo>
                    <a:cubicBezTo>
                      <a:pt x="14741" y="20777"/>
                      <a:pt x="14754" y="20748"/>
                      <a:pt x="14779" y="20738"/>
                    </a:cubicBezTo>
                    <a:cubicBezTo>
                      <a:pt x="14858" y="20706"/>
                      <a:pt x="14939" y="20673"/>
                      <a:pt x="15018" y="20639"/>
                    </a:cubicBezTo>
                    <a:cubicBezTo>
                      <a:pt x="15043" y="20628"/>
                      <a:pt x="15072" y="20640"/>
                      <a:pt x="15082" y="20664"/>
                    </a:cubicBezTo>
                    <a:cubicBezTo>
                      <a:pt x="15093" y="20689"/>
                      <a:pt x="15082" y="20718"/>
                      <a:pt x="15057" y="20729"/>
                    </a:cubicBezTo>
                    <a:cubicBezTo>
                      <a:pt x="14977" y="20763"/>
                      <a:pt x="14895" y="20797"/>
                      <a:pt x="14815" y="20829"/>
                    </a:cubicBezTo>
                    <a:cubicBezTo>
                      <a:pt x="14809" y="20831"/>
                      <a:pt x="14803" y="20832"/>
                      <a:pt x="14797" y="20832"/>
                    </a:cubicBezTo>
                    <a:close/>
                    <a:moveTo>
                      <a:pt x="6889" y="20867"/>
                    </a:moveTo>
                    <a:cubicBezTo>
                      <a:pt x="6883" y="20867"/>
                      <a:pt x="6877" y="20866"/>
                      <a:pt x="6871" y="20863"/>
                    </a:cubicBezTo>
                    <a:cubicBezTo>
                      <a:pt x="6790" y="20832"/>
                      <a:pt x="6708" y="20798"/>
                      <a:pt x="6628" y="20765"/>
                    </a:cubicBezTo>
                    <a:cubicBezTo>
                      <a:pt x="6603" y="20754"/>
                      <a:pt x="6591" y="20725"/>
                      <a:pt x="6601" y="20700"/>
                    </a:cubicBezTo>
                    <a:cubicBezTo>
                      <a:pt x="6612" y="20676"/>
                      <a:pt x="6641" y="20664"/>
                      <a:pt x="6665" y="20674"/>
                    </a:cubicBezTo>
                    <a:cubicBezTo>
                      <a:pt x="6745" y="20708"/>
                      <a:pt x="6827" y="20741"/>
                      <a:pt x="6907" y="20772"/>
                    </a:cubicBezTo>
                    <a:cubicBezTo>
                      <a:pt x="6932" y="20782"/>
                      <a:pt x="6945" y="20810"/>
                      <a:pt x="6935" y="20836"/>
                    </a:cubicBezTo>
                    <a:cubicBezTo>
                      <a:pt x="6927" y="20855"/>
                      <a:pt x="6909" y="20867"/>
                      <a:pt x="6889" y="20867"/>
                    </a:cubicBezTo>
                    <a:close/>
                    <a:moveTo>
                      <a:pt x="14308" y="21015"/>
                    </a:moveTo>
                    <a:cubicBezTo>
                      <a:pt x="14287" y="21015"/>
                      <a:pt x="14268" y="21002"/>
                      <a:pt x="14261" y="20982"/>
                    </a:cubicBezTo>
                    <a:cubicBezTo>
                      <a:pt x="14253" y="20956"/>
                      <a:pt x="14266" y="20928"/>
                      <a:pt x="14292" y="20920"/>
                    </a:cubicBezTo>
                    <a:cubicBezTo>
                      <a:pt x="14373" y="20891"/>
                      <a:pt x="14456" y="20862"/>
                      <a:pt x="14536" y="20832"/>
                    </a:cubicBezTo>
                    <a:cubicBezTo>
                      <a:pt x="14562" y="20822"/>
                      <a:pt x="14590" y="20835"/>
                      <a:pt x="14599" y="20861"/>
                    </a:cubicBezTo>
                    <a:cubicBezTo>
                      <a:pt x="14609" y="20886"/>
                      <a:pt x="14596" y="20914"/>
                      <a:pt x="14571" y="20923"/>
                    </a:cubicBezTo>
                    <a:cubicBezTo>
                      <a:pt x="14489" y="20954"/>
                      <a:pt x="14406" y="20984"/>
                      <a:pt x="14324" y="21012"/>
                    </a:cubicBezTo>
                    <a:cubicBezTo>
                      <a:pt x="14318" y="21014"/>
                      <a:pt x="14313" y="21015"/>
                      <a:pt x="14308" y="21015"/>
                    </a:cubicBezTo>
                    <a:close/>
                    <a:moveTo>
                      <a:pt x="7382" y="21045"/>
                    </a:moveTo>
                    <a:cubicBezTo>
                      <a:pt x="7377" y="21045"/>
                      <a:pt x="7371" y="21044"/>
                      <a:pt x="7366" y="21043"/>
                    </a:cubicBezTo>
                    <a:cubicBezTo>
                      <a:pt x="7282" y="21015"/>
                      <a:pt x="7199" y="20985"/>
                      <a:pt x="7118" y="20956"/>
                    </a:cubicBezTo>
                    <a:cubicBezTo>
                      <a:pt x="7092" y="20947"/>
                      <a:pt x="7079" y="20919"/>
                      <a:pt x="7088" y="20893"/>
                    </a:cubicBezTo>
                    <a:cubicBezTo>
                      <a:pt x="7098" y="20868"/>
                      <a:pt x="7126" y="20855"/>
                      <a:pt x="7151" y="20864"/>
                    </a:cubicBezTo>
                    <a:cubicBezTo>
                      <a:pt x="7231" y="20893"/>
                      <a:pt x="7314" y="20922"/>
                      <a:pt x="7397" y="20950"/>
                    </a:cubicBezTo>
                    <a:cubicBezTo>
                      <a:pt x="7423" y="20958"/>
                      <a:pt x="7437" y="20986"/>
                      <a:pt x="7428" y="21012"/>
                    </a:cubicBezTo>
                    <a:cubicBezTo>
                      <a:pt x="7421" y="21032"/>
                      <a:pt x="7402" y="21045"/>
                      <a:pt x="7382" y="21045"/>
                    </a:cubicBezTo>
                    <a:close/>
                    <a:moveTo>
                      <a:pt x="13810" y="21173"/>
                    </a:moveTo>
                    <a:cubicBezTo>
                      <a:pt x="13789" y="21173"/>
                      <a:pt x="13769" y="21159"/>
                      <a:pt x="13763" y="21138"/>
                    </a:cubicBezTo>
                    <a:cubicBezTo>
                      <a:pt x="13755" y="21112"/>
                      <a:pt x="13770" y="21084"/>
                      <a:pt x="13796" y="21077"/>
                    </a:cubicBezTo>
                    <a:cubicBezTo>
                      <a:pt x="13879" y="21053"/>
                      <a:pt x="13963" y="21027"/>
                      <a:pt x="14045" y="21001"/>
                    </a:cubicBezTo>
                    <a:cubicBezTo>
                      <a:pt x="14071" y="20993"/>
                      <a:pt x="14098" y="21007"/>
                      <a:pt x="14106" y="21033"/>
                    </a:cubicBezTo>
                    <a:cubicBezTo>
                      <a:pt x="14115" y="21059"/>
                      <a:pt x="14100" y="21086"/>
                      <a:pt x="14075" y="21095"/>
                    </a:cubicBezTo>
                    <a:cubicBezTo>
                      <a:pt x="13992" y="21121"/>
                      <a:pt x="13907" y="21147"/>
                      <a:pt x="13824" y="21171"/>
                    </a:cubicBezTo>
                    <a:cubicBezTo>
                      <a:pt x="13819" y="21172"/>
                      <a:pt x="13814" y="21173"/>
                      <a:pt x="13810" y="21173"/>
                    </a:cubicBezTo>
                    <a:close/>
                    <a:moveTo>
                      <a:pt x="7882" y="21199"/>
                    </a:moveTo>
                    <a:cubicBezTo>
                      <a:pt x="7877" y="21199"/>
                      <a:pt x="7873" y="21199"/>
                      <a:pt x="7869" y="21197"/>
                    </a:cubicBezTo>
                    <a:cubicBezTo>
                      <a:pt x="7785" y="21174"/>
                      <a:pt x="7700" y="21149"/>
                      <a:pt x="7617" y="21123"/>
                    </a:cubicBezTo>
                    <a:cubicBezTo>
                      <a:pt x="7591" y="21115"/>
                      <a:pt x="7577" y="21088"/>
                      <a:pt x="7585" y="21062"/>
                    </a:cubicBezTo>
                    <a:cubicBezTo>
                      <a:pt x="7592" y="21036"/>
                      <a:pt x="7620" y="21022"/>
                      <a:pt x="7646" y="21030"/>
                    </a:cubicBezTo>
                    <a:cubicBezTo>
                      <a:pt x="7728" y="21055"/>
                      <a:pt x="7812" y="21080"/>
                      <a:pt x="7895" y="21103"/>
                    </a:cubicBezTo>
                    <a:cubicBezTo>
                      <a:pt x="7921" y="21110"/>
                      <a:pt x="7936" y="21138"/>
                      <a:pt x="7929" y="21164"/>
                    </a:cubicBezTo>
                    <a:cubicBezTo>
                      <a:pt x="7923" y="21185"/>
                      <a:pt x="7903" y="21199"/>
                      <a:pt x="7882" y="21199"/>
                    </a:cubicBezTo>
                    <a:close/>
                    <a:moveTo>
                      <a:pt x="13305" y="21307"/>
                    </a:moveTo>
                    <a:cubicBezTo>
                      <a:pt x="13283" y="21307"/>
                      <a:pt x="13263" y="21291"/>
                      <a:pt x="13258" y="21269"/>
                    </a:cubicBezTo>
                    <a:cubicBezTo>
                      <a:pt x="13251" y="21243"/>
                      <a:pt x="13268" y="21216"/>
                      <a:pt x="13294" y="21210"/>
                    </a:cubicBezTo>
                    <a:cubicBezTo>
                      <a:pt x="13378" y="21190"/>
                      <a:pt x="13463" y="21168"/>
                      <a:pt x="13546" y="21147"/>
                    </a:cubicBezTo>
                    <a:cubicBezTo>
                      <a:pt x="13572" y="21140"/>
                      <a:pt x="13599" y="21155"/>
                      <a:pt x="13606" y="21181"/>
                    </a:cubicBezTo>
                    <a:cubicBezTo>
                      <a:pt x="13613" y="21207"/>
                      <a:pt x="13597" y="21234"/>
                      <a:pt x="13571" y="21241"/>
                    </a:cubicBezTo>
                    <a:cubicBezTo>
                      <a:pt x="13487" y="21263"/>
                      <a:pt x="13402" y="21285"/>
                      <a:pt x="13317" y="21305"/>
                    </a:cubicBezTo>
                    <a:cubicBezTo>
                      <a:pt x="13313" y="21306"/>
                      <a:pt x="13309" y="21307"/>
                      <a:pt x="13305" y="21307"/>
                    </a:cubicBezTo>
                    <a:close/>
                    <a:moveTo>
                      <a:pt x="8388" y="21328"/>
                    </a:moveTo>
                    <a:cubicBezTo>
                      <a:pt x="8384" y="21328"/>
                      <a:pt x="8381" y="21328"/>
                      <a:pt x="8377" y="21327"/>
                    </a:cubicBezTo>
                    <a:cubicBezTo>
                      <a:pt x="8292" y="21308"/>
                      <a:pt x="8206" y="21287"/>
                      <a:pt x="8122" y="21265"/>
                    </a:cubicBezTo>
                    <a:cubicBezTo>
                      <a:pt x="8096" y="21259"/>
                      <a:pt x="8080" y="21232"/>
                      <a:pt x="8087" y="21206"/>
                    </a:cubicBezTo>
                    <a:cubicBezTo>
                      <a:pt x="8093" y="21180"/>
                      <a:pt x="8120" y="21164"/>
                      <a:pt x="8146" y="21170"/>
                    </a:cubicBezTo>
                    <a:cubicBezTo>
                      <a:pt x="8230" y="21192"/>
                      <a:pt x="8315" y="21212"/>
                      <a:pt x="8399" y="21232"/>
                    </a:cubicBezTo>
                    <a:cubicBezTo>
                      <a:pt x="8425" y="21238"/>
                      <a:pt x="8442" y="21264"/>
                      <a:pt x="8436" y="21290"/>
                    </a:cubicBezTo>
                    <a:cubicBezTo>
                      <a:pt x="8430" y="21313"/>
                      <a:pt x="8410" y="21328"/>
                      <a:pt x="8388" y="21328"/>
                    </a:cubicBezTo>
                    <a:close/>
                    <a:moveTo>
                      <a:pt x="12794" y="21415"/>
                    </a:moveTo>
                    <a:cubicBezTo>
                      <a:pt x="12771" y="21415"/>
                      <a:pt x="12751" y="21399"/>
                      <a:pt x="12746" y="21375"/>
                    </a:cubicBezTo>
                    <a:cubicBezTo>
                      <a:pt x="12741" y="21349"/>
                      <a:pt x="12759" y="21323"/>
                      <a:pt x="12785" y="21318"/>
                    </a:cubicBezTo>
                    <a:cubicBezTo>
                      <a:pt x="12871" y="21302"/>
                      <a:pt x="12957" y="21285"/>
                      <a:pt x="13040" y="21267"/>
                    </a:cubicBezTo>
                    <a:cubicBezTo>
                      <a:pt x="13067" y="21262"/>
                      <a:pt x="13093" y="21278"/>
                      <a:pt x="13098" y="21305"/>
                    </a:cubicBezTo>
                    <a:cubicBezTo>
                      <a:pt x="13104" y="21331"/>
                      <a:pt x="13087" y="21357"/>
                      <a:pt x="13061" y="21363"/>
                    </a:cubicBezTo>
                    <a:cubicBezTo>
                      <a:pt x="12976" y="21381"/>
                      <a:pt x="12890" y="21398"/>
                      <a:pt x="12804" y="21415"/>
                    </a:cubicBezTo>
                    <a:cubicBezTo>
                      <a:pt x="12800" y="21415"/>
                      <a:pt x="12797" y="21415"/>
                      <a:pt x="12794" y="21415"/>
                    </a:cubicBezTo>
                    <a:close/>
                    <a:moveTo>
                      <a:pt x="8900" y="21433"/>
                    </a:moveTo>
                    <a:cubicBezTo>
                      <a:pt x="8897" y="21433"/>
                      <a:pt x="8894" y="21432"/>
                      <a:pt x="8891" y="21432"/>
                    </a:cubicBezTo>
                    <a:cubicBezTo>
                      <a:pt x="8805" y="21416"/>
                      <a:pt x="8718" y="21400"/>
                      <a:pt x="8633" y="21383"/>
                    </a:cubicBezTo>
                    <a:cubicBezTo>
                      <a:pt x="8607" y="21377"/>
                      <a:pt x="8590" y="21351"/>
                      <a:pt x="8595" y="21325"/>
                    </a:cubicBezTo>
                    <a:cubicBezTo>
                      <a:pt x="8600" y="21298"/>
                      <a:pt x="8626" y="21281"/>
                      <a:pt x="8653" y="21287"/>
                    </a:cubicBezTo>
                    <a:cubicBezTo>
                      <a:pt x="8737" y="21304"/>
                      <a:pt x="8823" y="21320"/>
                      <a:pt x="8908" y="21335"/>
                    </a:cubicBezTo>
                    <a:cubicBezTo>
                      <a:pt x="8935" y="21340"/>
                      <a:pt x="8952" y="21366"/>
                      <a:pt x="8948" y="21392"/>
                    </a:cubicBezTo>
                    <a:cubicBezTo>
                      <a:pt x="8943" y="21416"/>
                      <a:pt x="8923" y="21433"/>
                      <a:pt x="8900" y="21433"/>
                    </a:cubicBezTo>
                    <a:close/>
                    <a:moveTo>
                      <a:pt x="12279" y="21499"/>
                    </a:moveTo>
                    <a:cubicBezTo>
                      <a:pt x="12255" y="21499"/>
                      <a:pt x="12234" y="21481"/>
                      <a:pt x="12231" y="21457"/>
                    </a:cubicBezTo>
                    <a:cubicBezTo>
                      <a:pt x="12227" y="21430"/>
                      <a:pt x="12246" y="21405"/>
                      <a:pt x="12272" y="21402"/>
                    </a:cubicBezTo>
                    <a:cubicBezTo>
                      <a:pt x="12359" y="21390"/>
                      <a:pt x="12445" y="21377"/>
                      <a:pt x="12529" y="21363"/>
                    </a:cubicBezTo>
                    <a:cubicBezTo>
                      <a:pt x="12556" y="21359"/>
                      <a:pt x="12581" y="21377"/>
                      <a:pt x="12586" y="21404"/>
                    </a:cubicBezTo>
                    <a:cubicBezTo>
                      <a:pt x="12590" y="21430"/>
                      <a:pt x="12572" y="21455"/>
                      <a:pt x="12545" y="21460"/>
                    </a:cubicBezTo>
                    <a:cubicBezTo>
                      <a:pt x="12460" y="21474"/>
                      <a:pt x="12373" y="21487"/>
                      <a:pt x="12286" y="21499"/>
                    </a:cubicBezTo>
                    <a:cubicBezTo>
                      <a:pt x="12284" y="21499"/>
                      <a:pt x="12281" y="21499"/>
                      <a:pt x="12279" y="21499"/>
                    </a:cubicBezTo>
                    <a:close/>
                    <a:moveTo>
                      <a:pt x="9416" y="21512"/>
                    </a:moveTo>
                    <a:cubicBezTo>
                      <a:pt x="9414" y="21512"/>
                      <a:pt x="9411" y="21512"/>
                      <a:pt x="9409" y="21511"/>
                    </a:cubicBezTo>
                    <a:cubicBezTo>
                      <a:pt x="9323" y="21500"/>
                      <a:pt x="9235" y="21488"/>
                      <a:pt x="9150" y="21475"/>
                    </a:cubicBezTo>
                    <a:cubicBezTo>
                      <a:pt x="9123" y="21471"/>
                      <a:pt x="9105" y="21446"/>
                      <a:pt x="9109" y="21419"/>
                    </a:cubicBezTo>
                    <a:cubicBezTo>
                      <a:pt x="9113" y="21392"/>
                      <a:pt x="9138" y="21374"/>
                      <a:pt x="9164" y="21378"/>
                    </a:cubicBezTo>
                    <a:cubicBezTo>
                      <a:pt x="9249" y="21391"/>
                      <a:pt x="9336" y="21403"/>
                      <a:pt x="9422" y="21414"/>
                    </a:cubicBezTo>
                    <a:cubicBezTo>
                      <a:pt x="9449" y="21418"/>
                      <a:pt x="9468" y="21442"/>
                      <a:pt x="9464" y="21469"/>
                    </a:cubicBezTo>
                    <a:cubicBezTo>
                      <a:pt x="9461" y="21494"/>
                      <a:pt x="9440" y="21512"/>
                      <a:pt x="9416" y="21512"/>
                    </a:cubicBezTo>
                    <a:close/>
                    <a:moveTo>
                      <a:pt x="11760" y="21558"/>
                    </a:moveTo>
                    <a:cubicBezTo>
                      <a:pt x="11735" y="21558"/>
                      <a:pt x="11714" y="21539"/>
                      <a:pt x="11711" y="21513"/>
                    </a:cubicBezTo>
                    <a:cubicBezTo>
                      <a:pt x="11709" y="21486"/>
                      <a:pt x="11729" y="21462"/>
                      <a:pt x="11756" y="21460"/>
                    </a:cubicBezTo>
                    <a:cubicBezTo>
                      <a:pt x="11842" y="21452"/>
                      <a:pt x="11929" y="21444"/>
                      <a:pt x="12015" y="21434"/>
                    </a:cubicBezTo>
                    <a:cubicBezTo>
                      <a:pt x="12041" y="21431"/>
                      <a:pt x="12066" y="21450"/>
                      <a:pt x="12069" y="21477"/>
                    </a:cubicBezTo>
                    <a:cubicBezTo>
                      <a:pt x="12072" y="21504"/>
                      <a:pt x="12052" y="21528"/>
                      <a:pt x="12026" y="21531"/>
                    </a:cubicBezTo>
                    <a:cubicBezTo>
                      <a:pt x="11939" y="21541"/>
                      <a:pt x="11851" y="21550"/>
                      <a:pt x="11765" y="21558"/>
                    </a:cubicBezTo>
                    <a:cubicBezTo>
                      <a:pt x="11763" y="21558"/>
                      <a:pt x="11762" y="21558"/>
                      <a:pt x="11760" y="21558"/>
                    </a:cubicBezTo>
                    <a:close/>
                    <a:moveTo>
                      <a:pt x="9935" y="21566"/>
                    </a:moveTo>
                    <a:cubicBezTo>
                      <a:pt x="9934" y="21566"/>
                      <a:pt x="9932" y="21566"/>
                      <a:pt x="9931" y="21566"/>
                    </a:cubicBezTo>
                    <a:cubicBezTo>
                      <a:pt x="9845" y="21559"/>
                      <a:pt x="9757" y="21551"/>
                      <a:pt x="9670" y="21542"/>
                    </a:cubicBezTo>
                    <a:cubicBezTo>
                      <a:pt x="9643" y="21539"/>
                      <a:pt x="9623" y="21515"/>
                      <a:pt x="9626" y="21488"/>
                    </a:cubicBezTo>
                    <a:cubicBezTo>
                      <a:pt x="9629" y="21461"/>
                      <a:pt x="9653" y="21442"/>
                      <a:pt x="9680" y="21444"/>
                    </a:cubicBezTo>
                    <a:cubicBezTo>
                      <a:pt x="9766" y="21453"/>
                      <a:pt x="9854" y="21461"/>
                      <a:pt x="9939" y="21468"/>
                    </a:cubicBezTo>
                    <a:cubicBezTo>
                      <a:pt x="9966" y="21470"/>
                      <a:pt x="9986" y="21494"/>
                      <a:pt x="9984" y="21521"/>
                    </a:cubicBezTo>
                    <a:cubicBezTo>
                      <a:pt x="9982" y="21546"/>
                      <a:pt x="9960" y="21566"/>
                      <a:pt x="9935" y="21566"/>
                    </a:cubicBezTo>
                    <a:close/>
                    <a:moveTo>
                      <a:pt x="11239" y="21591"/>
                    </a:moveTo>
                    <a:cubicBezTo>
                      <a:pt x="11213" y="21591"/>
                      <a:pt x="11191" y="21571"/>
                      <a:pt x="11190" y="21544"/>
                    </a:cubicBezTo>
                    <a:cubicBezTo>
                      <a:pt x="11189" y="21517"/>
                      <a:pt x="11210" y="21494"/>
                      <a:pt x="11237" y="21493"/>
                    </a:cubicBezTo>
                    <a:cubicBezTo>
                      <a:pt x="11324" y="21490"/>
                      <a:pt x="11411" y="21485"/>
                      <a:pt x="11497" y="21480"/>
                    </a:cubicBezTo>
                    <a:cubicBezTo>
                      <a:pt x="11524" y="21478"/>
                      <a:pt x="11547" y="21498"/>
                      <a:pt x="11549" y="21525"/>
                    </a:cubicBezTo>
                    <a:cubicBezTo>
                      <a:pt x="11550" y="21552"/>
                      <a:pt x="11530" y="21576"/>
                      <a:pt x="11503" y="21578"/>
                    </a:cubicBezTo>
                    <a:cubicBezTo>
                      <a:pt x="11417" y="21583"/>
                      <a:pt x="11329" y="21588"/>
                      <a:pt x="11241" y="21591"/>
                    </a:cubicBezTo>
                    <a:cubicBezTo>
                      <a:pt x="11240" y="21591"/>
                      <a:pt x="11240" y="21591"/>
                      <a:pt x="11239" y="21591"/>
                    </a:cubicBezTo>
                    <a:close/>
                    <a:moveTo>
                      <a:pt x="10456" y="21595"/>
                    </a:moveTo>
                    <a:cubicBezTo>
                      <a:pt x="10456" y="21595"/>
                      <a:pt x="10455" y="21595"/>
                      <a:pt x="10455" y="21595"/>
                    </a:cubicBezTo>
                    <a:cubicBezTo>
                      <a:pt x="10367" y="21592"/>
                      <a:pt x="10279" y="21588"/>
                      <a:pt x="10193" y="21583"/>
                    </a:cubicBezTo>
                    <a:cubicBezTo>
                      <a:pt x="10166" y="21582"/>
                      <a:pt x="10145" y="21559"/>
                      <a:pt x="10147" y="21532"/>
                    </a:cubicBezTo>
                    <a:cubicBezTo>
                      <a:pt x="10148" y="21505"/>
                      <a:pt x="10171" y="21485"/>
                      <a:pt x="10198" y="21485"/>
                    </a:cubicBezTo>
                    <a:cubicBezTo>
                      <a:pt x="10283" y="21490"/>
                      <a:pt x="10371" y="21494"/>
                      <a:pt x="10458" y="21497"/>
                    </a:cubicBezTo>
                    <a:cubicBezTo>
                      <a:pt x="10485" y="21498"/>
                      <a:pt x="10506" y="21520"/>
                      <a:pt x="10505" y="21547"/>
                    </a:cubicBezTo>
                    <a:cubicBezTo>
                      <a:pt x="10504" y="21574"/>
                      <a:pt x="10483" y="21595"/>
                      <a:pt x="10456" y="21595"/>
                    </a:cubicBezTo>
                    <a:close/>
                    <a:moveTo>
                      <a:pt x="10800" y="21600"/>
                    </a:moveTo>
                    <a:cubicBezTo>
                      <a:pt x="10772" y="21600"/>
                      <a:pt x="10745" y="21600"/>
                      <a:pt x="10717" y="21600"/>
                    </a:cubicBezTo>
                    <a:cubicBezTo>
                      <a:pt x="10690" y="21599"/>
                      <a:pt x="10668" y="21577"/>
                      <a:pt x="10668" y="21550"/>
                    </a:cubicBezTo>
                    <a:cubicBezTo>
                      <a:pt x="10669" y="21523"/>
                      <a:pt x="10691" y="21502"/>
                      <a:pt x="10717" y="21502"/>
                    </a:cubicBezTo>
                    <a:cubicBezTo>
                      <a:pt x="10718" y="21502"/>
                      <a:pt x="10718" y="21502"/>
                      <a:pt x="10718" y="21502"/>
                    </a:cubicBezTo>
                    <a:cubicBezTo>
                      <a:pt x="10804" y="21502"/>
                      <a:pt x="10891" y="21502"/>
                      <a:pt x="10978" y="21501"/>
                    </a:cubicBezTo>
                    <a:cubicBezTo>
                      <a:pt x="10978" y="21501"/>
                      <a:pt x="10978" y="21501"/>
                      <a:pt x="10979" y="21501"/>
                    </a:cubicBezTo>
                    <a:cubicBezTo>
                      <a:pt x="11005" y="21501"/>
                      <a:pt x="11027" y="21522"/>
                      <a:pt x="11027" y="21549"/>
                    </a:cubicBezTo>
                    <a:cubicBezTo>
                      <a:pt x="11028" y="21576"/>
                      <a:pt x="11006" y="21598"/>
                      <a:pt x="10979" y="21599"/>
                    </a:cubicBezTo>
                    <a:cubicBezTo>
                      <a:pt x="10920" y="21600"/>
                      <a:pt x="10860" y="21600"/>
                      <a:pt x="10800" y="21600"/>
                    </a:cubicBezTo>
                    <a:close/>
                  </a:path>
                </a:pathLst>
              </a:custGeom>
              <a:solidFill>
                <a:srgbClr val="176490"/>
              </a:solidFill>
              <a:ln w="12700">
                <a:solidFill>
                  <a:schemeClr val="tx2"/>
                </a:solidFill>
                <a:miter lim="400000"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30" name="íSḻïḑè"/>
              <p:cNvGrpSpPr/>
              <p:nvPr/>
            </p:nvGrpSpPr>
            <p:grpSpPr>
              <a:xfrm>
                <a:off x="5073172" y="2796315"/>
                <a:ext cx="1973808" cy="1973812"/>
                <a:chOff x="0" y="0"/>
                <a:chExt cx="3947612" cy="3947620"/>
              </a:xfrm>
            </p:grpSpPr>
            <p:sp>
              <p:nvSpPr>
                <p:cNvPr id="49" name="îṣļîdê"/>
                <p:cNvSpPr/>
                <p:nvPr/>
              </p:nvSpPr>
              <p:spPr>
                <a:xfrm>
                  <a:off x="0" y="0"/>
                  <a:ext cx="3947612" cy="3947620"/>
                </a:xfrm>
                <a:prstGeom prst="ellipse">
                  <a:avLst/>
                </a:prstGeom>
                <a:solidFill>
                  <a:schemeClr val="tx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0" name="íŝlïḍê"/>
                <p:cNvSpPr/>
                <p:nvPr/>
              </p:nvSpPr>
              <p:spPr>
                <a:xfrm>
                  <a:off x="68872" y="329382"/>
                  <a:ext cx="3794628" cy="340177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878" y="0"/>
                      </a:moveTo>
                      <a:lnTo>
                        <a:pt x="5241" y="531"/>
                      </a:lnTo>
                      <a:lnTo>
                        <a:pt x="5825" y="531"/>
                      </a:lnTo>
                      <a:lnTo>
                        <a:pt x="5878" y="722"/>
                      </a:lnTo>
                      <a:lnTo>
                        <a:pt x="5727" y="881"/>
                      </a:lnTo>
                      <a:lnTo>
                        <a:pt x="6373" y="902"/>
                      </a:lnTo>
                      <a:lnTo>
                        <a:pt x="6471" y="1161"/>
                      </a:lnTo>
                      <a:lnTo>
                        <a:pt x="5743" y="1132"/>
                      </a:lnTo>
                      <a:lnTo>
                        <a:pt x="5708" y="932"/>
                      </a:lnTo>
                      <a:lnTo>
                        <a:pt x="5251" y="821"/>
                      </a:lnTo>
                      <a:lnTo>
                        <a:pt x="5008" y="671"/>
                      </a:lnTo>
                      <a:lnTo>
                        <a:pt x="4480" y="676"/>
                      </a:lnTo>
                      <a:cubicBezTo>
                        <a:pt x="2900" y="1948"/>
                        <a:pt x="1644" y="3688"/>
                        <a:pt x="868" y="5710"/>
                      </a:cubicBezTo>
                      <a:lnTo>
                        <a:pt x="868" y="6391"/>
                      </a:lnTo>
                      <a:lnTo>
                        <a:pt x="1318" y="6632"/>
                      </a:lnTo>
                      <a:lnTo>
                        <a:pt x="1318" y="7585"/>
                      </a:lnTo>
                      <a:lnTo>
                        <a:pt x="1748" y="8404"/>
                      </a:lnTo>
                      <a:lnTo>
                        <a:pt x="2097" y="8465"/>
                      </a:lnTo>
                      <a:lnTo>
                        <a:pt x="2143" y="8183"/>
                      </a:lnTo>
                      <a:lnTo>
                        <a:pt x="1730" y="7472"/>
                      </a:lnTo>
                      <a:lnTo>
                        <a:pt x="1649" y="6781"/>
                      </a:lnTo>
                      <a:lnTo>
                        <a:pt x="1892" y="6781"/>
                      </a:lnTo>
                      <a:lnTo>
                        <a:pt x="1994" y="7493"/>
                      </a:lnTo>
                      <a:lnTo>
                        <a:pt x="2592" y="8465"/>
                      </a:lnTo>
                      <a:lnTo>
                        <a:pt x="2437" y="8779"/>
                      </a:lnTo>
                      <a:lnTo>
                        <a:pt x="2817" y="9426"/>
                      </a:lnTo>
                      <a:lnTo>
                        <a:pt x="3759" y="9686"/>
                      </a:lnTo>
                      <a:lnTo>
                        <a:pt x="3759" y="9516"/>
                      </a:lnTo>
                      <a:lnTo>
                        <a:pt x="4137" y="9577"/>
                      </a:lnTo>
                      <a:lnTo>
                        <a:pt x="4101" y="9877"/>
                      </a:lnTo>
                      <a:lnTo>
                        <a:pt x="4397" y="9937"/>
                      </a:lnTo>
                      <a:lnTo>
                        <a:pt x="4855" y="10076"/>
                      </a:lnTo>
                      <a:lnTo>
                        <a:pt x="5501" y="10899"/>
                      </a:lnTo>
                      <a:lnTo>
                        <a:pt x="6328" y="10969"/>
                      </a:lnTo>
                      <a:lnTo>
                        <a:pt x="6408" y="11721"/>
                      </a:lnTo>
                      <a:lnTo>
                        <a:pt x="5843" y="12161"/>
                      </a:lnTo>
                      <a:lnTo>
                        <a:pt x="5816" y="12831"/>
                      </a:lnTo>
                      <a:lnTo>
                        <a:pt x="5736" y="13242"/>
                      </a:lnTo>
                      <a:lnTo>
                        <a:pt x="6552" y="14384"/>
                      </a:lnTo>
                      <a:lnTo>
                        <a:pt x="6615" y="14775"/>
                      </a:lnTo>
                      <a:cubicBezTo>
                        <a:pt x="6615" y="14775"/>
                        <a:pt x="6911" y="14865"/>
                        <a:pt x="6947" y="14865"/>
                      </a:cubicBezTo>
                      <a:cubicBezTo>
                        <a:pt x="6983" y="14865"/>
                        <a:pt x="7612" y="15396"/>
                        <a:pt x="7612" y="15396"/>
                      </a:cubicBezTo>
                      <a:lnTo>
                        <a:pt x="7612" y="17460"/>
                      </a:lnTo>
                      <a:lnTo>
                        <a:pt x="7837" y="17530"/>
                      </a:lnTo>
                      <a:lnTo>
                        <a:pt x="7684" y="18482"/>
                      </a:lnTo>
                      <a:lnTo>
                        <a:pt x="8062" y="19042"/>
                      </a:lnTo>
                      <a:lnTo>
                        <a:pt x="7991" y="19987"/>
                      </a:lnTo>
                      <a:lnTo>
                        <a:pt x="8489" y="20964"/>
                      </a:lnTo>
                      <a:lnTo>
                        <a:pt x="9130" y="21586"/>
                      </a:lnTo>
                      <a:lnTo>
                        <a:pt x="9773" y="21600"/>
                      </a:lnTo>
                      <a:lnTo>
                        <a:pt x="9836" y="21369"/>
                      </a:lnTo>
                      <a:lnTo>
                        <a:pt x="9363" y="20926"/>
                      </a:lnTo>
                      <a:lnTo>
                        <a:pt x="9390" y="20706"/>
                      </a:lnTo>
                      <a:lnTo>
                        <a:pt x="9475" y="20434"/>
                      </a:lnTo>
                      <a:lnTo>
                        <a:pt x="9494" y="20160"/>
                      </a:lnTo>
                      <a:lnTo>
                        <a:pt x="9173" y="20150"/>
                      </a:lnTo>
                      <a:lnTo>
                        <a:pt x="9012" y="19923"/>
                      </a:lnTo>
                      <a:lnTo>
                        <a:pt x="9278" y="19638"/>
                      </a:lnTo>
                      <a:lnTo>
                        <a:pt x="9313" y="19422"/>
                      </a:lnTo>
                      <a:lnTo>
                        <a:pt x="9017" y="19328"/>
                      </a:lnTo>
                      <a:lnTo>
                        <a:pt x="9034" y="19128"/>
                      </a:lnTo>
                      <a:lnTo>
                        <a:pt x="9457" y="19056"/>
                      </a:lnTo>
                      <a:lnTo>
                        <a:pt x="10100" y="18713"/>
                      </a:lnTo>
                      <a:lnTo>
                        <a:pt x="10315" y="18271"/>
                      </a:lnTo>
                      <a:lnTo>
                        <a:pt x="10837" y="17527"/>
                      </a:lnTo>
                      <a:lnTo>
                        <a:pt x="10989" y="17309"/>
                      </a:lnTo>
                      <a:lnTo>
                        <a:pt x="10837" y="16560"/>
                      </a:lnTo>
                      <a:lnTo>
                        <a:pt x="10835" y="16558"/>
                      </a:lnTo>
                      <a:lnTo>
                        <a:pt x="10837" y="16556"/>
                      </a:lnTo>
                      <a:lnTo>
                        <a:pt x="11042" y="16158"/>
                      </a:lnTo>
                      <a:lnTo>
                        <a:pt x="11662" y="16177"/>
                      </a:lnTo>
                      <a:lnTo>
                        <a:pt x="12080" y="15810"/>
                      </a:lnTo>
                      <a:lnTo>
                        <a:pt x="12213" y="14359"/>
                      </a:lnTo>
                      <a:lnTo>
                        <a:pt x="12677" y="13704"/>
                      </a:lnTo>
                      <a:lnTo>
                        <a:pt x="12757" y="13282"/>
                      </a:lnTo>
                      <a:lnTo>
                        <a:pt x="12336" y="13131"/>
                      </a:lnTo>
                      <a:lnTo>
                        <a:pt x="12057" y="12622"/>
                      </a:lnTo>
                      <a:lnTo>
                        <a:pt x="11105" y="12612"/>
                      </a:lnTo>
                      <a:lnTo>
                        <a:pt x="10837" y="12498"/>
                      </a:lnTo>
                      <a:lnTo>
                        <a:pt x="10351" y="12291"/>
                      </a:lnTo>
                      <a:lnTo>
                        <a:pt x="10315" y="11690"/>
                      </a:lnTo>
                      <a:lnTo>
                        <a:pt x="10063" y="11200"/>
                      </a:lnTo>
                      <a:lnTo>
                        <a:pt x="9382" y="11189"/>
                      </a:lnTo>
                      <a:lnTo>
                        <a:pt x="8987" y="10497"/>
                      </a:lnTo>
                      <a:lnTo>
                        <a:pt x="8636" y="10307"/>
                      </a:lnTo>
                      <a:lnTo>
                        <a:pt x="8618" y="10518"/>
                      </a:lnTo>
                      <a:lnTo>
                        <a:pt x="7981" y="10559"/>
                      </a:lnTo>
                      <a:lnTo>
                        <a:pt x="7747" y="10197"/>
                      </a:lnTo>
                      <a:lnTo>
                        <a:pt x="7082" y="10047"/>
                      </a:lnTo>
                      <a:lnTo>
                        <a:pt x="6535" y="10754"/>
                      </a:lnTo>
                      <a:lnTo>
                        <a:pt x="5673" y="10590"/>
                      </a:lnTo>
                      <a:lnTo>
                        <a:pt x="5609" y="9506"/>
                      </a:lnTo>
                      <a:lnTo>
                        <a:pt x="4981" y="9387"/>
                      </a:lnTo>
                      <a:lnTo>
                        <a:pt x="5232" y="8855"/>
                      </a:lnTo>
                      <a:lnTo>
                        <a:pt x="5160" y="8549"/>
                      </a:lnTo>
                      <a:lnTo>
                        <a:pt x="4334" y="9166"/>
                      </a:lnTo>
                      <a:lnTo>
                        <a:pt x="3814" y="9095"/>
                      </a:lnTo>
                      <a:lnTo>
                        <a:pt x="3628" y="8642"/>
                      </a:lnTo>
                      <a:lnTo>
                        <a:pt x="3742" y="8175"/>
                      </a:lnTo>
                      <a:lnTo>
                        <a:pt x="4028" y="7585"/>
                      </a:lnTo>
                      <a:lnTo>
                        <a:pt x="4688" y="7212"/>
                      </a:lnTo>
                      <a:lnTo>
                        <a:pt x="5963" y="7212"/>
                      </a:lnTo>
                      <a:lnTo>
                        <a:pt x="5959" y="7645"/>
                      </a:lnTo>
                      <a:lnTo>
                        <a:pt x="6418" y="7883"/>
                      </a:lnTo>
                      <a:lnTo>
                        <a:pt x="6382" y="7141"/>
                      </a:lnTo>
                      <a:lnTo>
                        <a:pt x="6711" y="6771"/>
                      </a:lnTo>
                      <a:lnTo>
                        <a:pt x="7378" y="6283"/>
                      </a:lnTo>
                      <a:lnTo>
                        <a:pt x="7423" y="5939"/>
                      </a:lnTo>
                      <a:lnTo>
                        <a:pt x="8088" y="5169"/>
                      </a:lnTo>
                      <a:lnTo>
                        <a:pt x="8795" y="4733"/>
                      </a:lnTo>
                      <a:lnTo>
                        <a:pt x="8732" y="4675"/>
                      </a:lnTo>
                      <a:lnTo>
                        <a:pt x="9211" y="4172"/>
                      </a:lnTo>
                      <a:lnTo>
                        <a:pt x="9385" y="4225"/>
                      </a:lnTo>
                      <a:lnTo>
                        <a:pt x="9466" y="4337"/>
                      </a:lnTo>
                      <a:lnTo>
                        <a:pt x="9648" y="4112"/>
                      </a:lnTo>
                      <a:lnTo>
                        <a:pt x="9692" y="4091"/>
                      </a:lnTo>
                      <a:lnTo>
                        <a:pt x="9494" y="4058"/>
                      </a:lnTo>
                      <a:lnTo>
                        <a:pt x="9292" y="3984"/>
                      </a:lnTo>
                      <a:lnTo>
                        <a:pt x="9292" y="3766"/>
                      </a:lnTo>
                      <a:lnTo>
                        <a:pt x="9399" y="3669"/>
                      </a:lnTo>
                      <a:lnTo>
                        <a:pt x="9634" y="3669"/>
                      </a:lnTo>
                      <a:lnTo>
                        <a:pt x="9742" y="3721"/>
                      </a:lnTo>
                      <a:lnTo>
                        <a:pt x="9837" y="3932"/>
                      </a:lnTo>
                      <a:lnTo>
                        <a:pt x="9951" y="3912"/>
                      </a:lnTo>
                      <a:lnTo>
                        <a:pt x="9951" y="3894"/>
                      </a:lnTo>
                      <a:lnTo>
                        <a:pt x="9985" y="3906"/>
                      </a:lnTo>
                      <a:lnTo>
                        <a:pt x="10315" y="3849"/>
                      </a:lnTo>
                      <a:lnTo>
                        <a:pt x="10362" y="3669"/>
                      </a:lnTo>
                      <a:lnTo>
                        <a:pt x="10550" y="3721"/>
                      </a:lnTo>
                      <a:lnTo>
                        <a:pt x="10550" y="3916"/>
                      </a:lnTo>
                      <a:lnTo>
                        <a:pt x="10376" y="4051"/>
                      </a:lnTo>
                      <a:lnTo>
                        <a:pt x="10401" y="4267"/>
                      </a:lnTo>
                      <a:lnTo>
                        <a:pt x="10837" y="4416"/>
                      </a:lnTo>
                      <a:lnTo>
                        <a:pt x="11002" y="4472"/>
                      </a:lnTo>
                      <a:cubicBezTo>
                        <a:pt x="11002" y="4472"/>
                        <a:pt x="11003" y="4476"/>
                        <a:pt x="11003" y="4481"/>
                      </a:cubicBezTo>
                      <a:lnTo>
                        <a:pt x="11141" y="4468"/>
                      </a:lnTo>
                      <a:lnTo>
                        <a:pt x="11150" y="4178"/>
                      </a:lnTo>
                      <a:lnTo>
                        <a:pt x="10837" y="4018"/>
                      </a:lnTo>
                      <a:lnTo>
                        <a:pt x="10674" y="3936"/>
                      </a:lnTo>
                      <a:lnTo>
                        <a:pt x="10647" y="3797"/>
                      </a:lnTo>
                      <a:lnTo>
                        <a:pt x="10837" y="3725"/>
                      </a:lnTo>
                      <a:lnTo>
                        <a:pt x="11042" y="3646"/>
                      </a:lnTo>
                      <a:lnTo>
                        <a:pt x="11060" y="3225"/>
                      </a:lnTo>
                      <a:lnTo>
                        <a:pt x="10837" y="3073"/>
                      </a:lnTo>
                      <a:lnTo>
                        <a:pt x="10647" y="2945"/>
                      </a:lnTo>
                      <a:lnTo>
                        <a:pt x="10621" y="2234"/>
                      </a:lnTo>
                      <a:lnTo>
                        <a:pt x="10055" y="2544"/>
                      </a:lnTo>
                      <a:lnTo>
                        <a:pt x="9848" y="2544"/>
                      </a:lnTo>
                      <a:lnTo>
                        <a:pt x="9901" y="2003"/>
                      </a:lnTo>
                      <a:lnTo>
                        <a:pt x="9132" y="1800"/>
                      </a:lnTo>
                      <a:lnTo>
                        <a:pt x="8814" y="2068"/>
                      </a:lnTo>
                      <a:lnTo>
                        <a:pt x="8814" y="2887"/>
                      </a:lnTo>
                      <a:lnTo>
                        <a:pt x="8241" y="3090"/>
                      </a:lnTo>
                      <a:lnTo>
                        <a:pt x="8011" y="3623"/>
                      </a:lnTo>
                      <a:lnTo>
                        <a:pt x="7762" y="3669"/>
                      </a:lnTo>
                      <a:lnTo>
                        <a:pt x="7762" y="2986"/>
                      </a:lnTo>
                      <a:lnTo>
                        <a:pt x="7224" y="2903"/>
                      </a:lnTo>
                      <a:lnTo>
                        <a:pt x="6955" y="2707"/>
                      </a:lnTo>
                      <a:lnTo>
                        <a:pt x="6846" y="2264"/>
                      </a:lnTo>
                      <a:lnTo>
                        <a:pt x="7809" y="1634"/>
                      </a:lnTo>
                      <a:lnTo>
                        <a:pt x="8281" y="1475"/>
                      </a:lnTo>
                      <a:lnTo>
                        <a:pt x="8328" y="1829"/>
                      </a:lnTo>
                      <a:lnTo>
                        <a:pt x="8592" y="1813"/>
                      </a:lnTo>
                      <a:lnTo>
                        <a:pt x="8612" y="1634"/>
                      </a:lnTo>
                      <a:lnTo>
                        <a:pt x="8886" y="1591"/>
                      </a:lnTo>
                      <a:lnTo>
                        <a:pt x="8891" y="1529"/>
                      </a:lnTo>
                      <a:lnTo>
                        <a:pt x="8773" y="1475"/>
                      </a:lnTo>
                      <a:lnTo>
                        <a:pt x="8746" y="1287"/>
                      </a:lnTo>
                      <a:lnTo>
                        <a:pt x="9084" y="1256"/>
                      </a:lnTo>
                      <a:lnTo>
                        <a:pt x="9287" y="1019"/>
                      </a:lnTo>
                      <a:lnTo>
                        <a:pt x="9298" y="1002"/>
                      </a:lnTo>
                      <a:lnTo>
                        <a:pt x="9301" y="1002"/>
                      </a:lnTo>
                      <a:lnTo>
                        <a:pt x="9363" y="932"/>
                      </a:lnTo>
                      <a:lnTo>
                        <a:pt x="10073" y="831"/>
                      </a:lnTo>
                      <a:lnTo>
                        <a:pt x="10386" y="1129"/>
                      </a:lnTo>
                      <a:lnTo>
                        <a:pt x="9565" y="1617"/>
                      </a:lnTo>
                      <a:lnTo>
                        <a:pt x="10611" y="1893"/>
                      </a:lnTo>
                      <a:lnTo>
                        <a:pt x="10746" y="1502"/>
                      </a:lnTo>
                      <a:lnTo>
                        <a:pt x="10837" y="1502"/>
                      </a:lnTo>
                      <a:lnTo>
                        <a:pt x="11204" y="1502"/>
                      </a:lnTo>
                      <a:lnTo>
                        <a:pt x="11367" y="1161"/>
                      </a:lnTo>
                      <a:lnTo>
                        <a:pt x="11042" y="1071"/>
                      </a:lnTo>
                      <a:lnTo>
                        <a:pt x="11042" y="641"/>
                      </a:lnTo>
                      <a:lnTo>
                        <a:pt x="10837" y="539"/>
                      </a:lnTo>
                      <a:lnTo>
                        <a:pt x="10028" y="139"/>
                      </a:lnTo>
                      <a:lnTo>
                        <a:pt x="9327" y="229"/>
                      </a:lnTo>
                      <a:lnTo>
                        <a:pt x="8932" y="460"/>
                      </a:lnTo>
                      <a:lnTo>
                        <a:pt x="8959" y="1022"/>
                      </a:lnTo>
                      <a:lnTo>
                        <a:pt x="8546" y="952"/>
                      </a:lnTo>
                      <a:lnTo>
                        <a:pt x="8482" y="641"/>
                      </a:lnTo>
                      <a:lnTo>
                        <a:pt x="8878" y="241"/>
                      </a:lnTo>
                      <a:lnTo>
                        <a:pt x="8160" y="200"/>
                      </a:lnTo>
                      <a:lnTo>
                        <a:pt x="7953" y="270"/>
                      </a:lnTo>
                      <a:lnTo>
                        <a:pt x="7863" y="541"/>
                      </a:lnTo>
                      <a:lnTo>
                        <a:pt x="8133" y="591"/>
                      </a:lnTo>
                      <a:lnTo>
                        <a:pt x="8079" y="891"/>
                      </a:lnTo>
                      <a:lnTo>
                        <a:pt x="7621" y="922"/>
                      </a:lnTo>
                      <a:lnTo>
                        <a:pt x="7549" y="1122"/>
                      </a:lnTo>
                      <a:lnTo>
                        <a:pt x="6885" y="1142"/>
                      </a:lnTo>
                      <a:cubicBezTo>
                        <a:pt x="6885" y="1142"/>
                        <a:pt x="6867" y="722"/>
                        <a:pt x="6840" y="722"/>
                      </a:cubicBezTo>
                      <a:cubicBezTo>
                        <a:pt x="6813" y="722"/>
                        <a:pt x="7361" y="711"/>
                        <a:pt x="7361" y="711"/>
                      </a:cubicBezTo>
                      <a:lnTo>
                        <a:pt x="7756" y="280"/>
                      </a:lnTo>
                      <a:lnTo>
                        <a:pt x="7540" y="160"/>
                      </a:lnTo>
                      <a:lnTo>
                        <a:pt x="7254" y="470"/>
                      </a:lnTo>
                      <a:lnTo>
                        <a:pt x="6777" y="441"/>
                      </a:lnTo>
                      <a:lnTo>
                        <a:pt x="6489" y="0"/>
                      </a:lnTo>
                      <a:lnTo>
                        <a:pt x="5878" y="0"/>
                      </a:lnTo>
                      <a:close/>
                      <a:moveTo>
                        <a:pt x="868" y="5710"/>
                      </a:moveTo>
                      <a:lnTo>
                        <a:pt x="868" y="5704"/>
                      </a:lnTo>
                      <a:cubicBezTo>
                        <a:pt x="850" y="5751"/>
                        <a:pt x="834" y="5800"/>
                        <a:pt x="816" y="5848"/>
                      </a:cubicBezTo>
                      <a:cubicBezTo>
                        <a:pt x="834" y="5802"/>
                        <a:pt x="851" y="5755"/>
                        <a:pt x="868" y="5710"/>
                      </a:cubicBezTo>
                      <a:close/>
                      <a:moveTo>
                        <a:pt x="17957" y="1411"/>
                      </a:moveTo>
                      <a:lnTo>
                        <a:pt x="17841" y="1640"/>
                      </a:lnTo>
                      <a:cubicBezTo>
                        <a:pt x="17841" y="1640"/>
                        <a:pt x="17342" y="1858"/>
                        <a:pt x="17342" y="1858"/>
                      </a:cubicBezTo>
                      <a:lnTo>
                        <a:pt x="17133" y="2113"/>
                      </a:lnTo>
                      <a:lnTo>
                        <a:pt x="17181" y="2409"/>
                      </a:lnTo>
                      <a:lnTo>
                        <a:pt x="17438" y="2449"/>
                      </a:lnTo>
                      <a:lnTo>
                        <a:pt x="17593" y="2882"/>
                      </a:lnTo>
                      <a:lnTo>
                        <a:pt x="18036" y="2682"/>
                      </a:lnTo>
                      <a:lnTo>
                        <a:pt x="18109" y="3260"/>
                      </a:lnTo>
                      <a:lnTo>
                        <a:pt x="17976" y="3260"/>
                      </a:lnTo>
                      <a:lnTo>
                        <a:pt x="17611" y="3200"/>
                      </a:lnTo>
                      <a:lnTo>
                        <a:pt x="17207" y="3276"/>
                      </a:lnTo>
                      <a:lnTo>
                        <a:pt x="16817" y="3891"/>
                      </a:lnTo>
                      <a:lnTo>
                        <a:pt x="16258" y="3989"/>
                      </a:lnTo>
                      <a:lnTo>
                        <a:pt x="16177" y="4523"/>
                      </a:lnTo>
                      <a:lnTo>
                        <a:pt x="16413" y="4585"/>
                      </a:lnTo>
                      <a:lnTo>
                        <a:pt x="16345" y="4928"/>
                      </a:lnTo>
                      <a:lnTo>
                        <a:pt x="15790" y="4803"/>
                      </a:lnTo>
                      <a:lnTo>
                        <a:pt x="15281" y="4928"/>
                      </a:lnTo>
                      <a:lnTo>
                        <a:pt x="15173" y="5244"/>
                      </a:lnTo>
                      <a:lnTo>
                        <a:pt x="15261" y="5907"/>
                      </a:lnTo>
                      <a:lnTo>
                        <a:pt x="15560" y="6063"/>
                      </a:lnTo>
                      <a:lnTo>
                        <a:pt x="16061" y="6059"/>
                      </a:lnTo>
                      <a:lnTo>
                        <a:pt x="16399" y="6025"/>
                      </a:lnTo>
                      <a:lnTo>
                        <a:pt x="16503" y="5725"/>
                      </a:lnTo>
                      <a:lnTo>
                        <a:pt x="17032" y="4958"/>
                      </a:lnTo>
                      <a:lnTo>
                        <a:pt x="17380" y="5037"/>
                      </a:lnTo>
                      <a:lnTo>
                        <a:pt x="17722" y="4692"/>
                      </a:lnTo>
                      <a:lnTo>
                        <a:pt x="17786" y="4962"/>
                      </a:lnTo>
                      <a:lnTo>
                        <a:pt x="18631" y="5597"/>
                      </a:lnTo>
                      <a:lnTo>
                        <a:pt x="18528" y="5752"/>
                      </a:lnTo>
                      <a:lnTo>
                        <a:pt x="18147" y="5729"/>
                      </a:lnTo>
                      <a:lnTo>
                        <a:pt x="18294" y="5960"/>
                      </a:lnTo>
                      <a:lnTo>
                        <a:pt x="18528" y="6018"/>
                      </a:lnTo>
                      <a:lnTo>
                        <a:pt x="18801" y="5890"/>
                      </a:lnTo>
                      <a:lnTo>
                        <a:pt x="18797" y="5521"/>
                      </a:lnTo>
                      <a:lnTo>
                        <a:pt x="18918" y="5453"/>
                      </a:lnTo>
                      <a:lnTo>
                        <a:pt x="18821" y="5338"/>
                      </a:lnTo>
                      <a:lnTo>
                        <a:pt x="18258" y="4988"/>
                      </a:lnTo>
                      <a:lnTo>
                        <a:pt x="18109" y="4523"/>
                      </a:lnTo>
                      <a:lnTo>
                        <a:pt x="18578" y="4523"/>
                      </a:lnTo>
                      <a:lnTo>
                        <a:pt x="18726" y="4688"/>
                      </a:lnTo>
                      <a:lnTo>
                        <a:pt x="19130" y="5075"/>
                      </a:lnTo>
                      <a:lnTo>
                        <a:pt x="19147" y="5544"/>
                      </a:lnTo>
                      <a:lnTo>
                        <a:pt x="19564" y="6039"/>
                      </a:lnTo>
                      <a:lnTo>
                        <a:pt x="19720" y="5359"/>
                      </a:lnTo>
                      <a:lnTo>
                        <a:pt x="20009" y="5183"/>
                      </a:lnTo>
                      <a:lnTo>
                        <a:pt x="20063" y="5739"/>
                      </a:lnTo>
                      <a:lnTo>
                        <a:pt x="20346" y="6086"/>
                      </a:lnTo>
                      <a:lnTo>
                        <a:pt x="20884" y="6076"/>
                      </a:lnTo>
                      <a:cubicBezTo>
                        <a:pt x="20253" y="4268"/>
                        <a:pt x="19240" y="2672"/>
                        <a:pt x="17957" y="1411"/>
                      </a:cubicBezTo>
                      <a:close/>
                      <a:moveTo>
                        <a:pt x="10045" y="4377"/>
                      </a:moveTo>
                      <a:cubicBezTo>
                        <a:pt x="10045" y="4377"/>
                        <a:pt x="9923" y="4379"/>
                        <a:pt x="9923" y="4379"/>
                      </a:cubicBezTo>
                      <a:lnTo>
                        <a:pt x="9859" y="4564"/>
                      </a:lnTo>
                      <a:lnTo>
                        <a:pt x="9549" y="4564"/>
                      </a:lnTo>
                      <a:lnTo>
                        <a:pt x="9549" y="4743"/>
                      </a:lnTo>
                      <a:lnTo>
                        <a:pt x="9623" y="4743"/>
                      </a:lnTo>
                      <a:cubicBezTo>
                        <a:pt x="9623" y="4743"/>
                        <a:pt x="9626" y="4780"/>
                        <a:pt x="9633" y="4830"/>
                      </a:cubicBezTo>
                      <a:lnTo>
                        <a:pt x="9823" y="4812"/>
                      </a:lnTo>
                      <a:lnTo>
                        <a:pt x="9941" y="4730"/>
                      </a:lnTo>
                      <a:lnTo>
                        <a:pt x="9972" y="4564"/>
                      </a:lnTo>
                      <a:lnTo>
                        <a:pt x="10126" y="4548"/>
                      </a:lnTo>
                      <a:lnTo>
                        <a:pt x="10187" y="4409"/>
                      </a:lnTo>
                      <a:lnTo>
                        <a:pt x="10045" y="4377"/>
                      </a:lnTo>
                      <a:close/>
                      <a:moveTo>
                        <a:pt x="9226" y="4572"/>
                      </a:moveTo>
                      <a:cubicBezTo>
                        <a:pt x="9226" y="4572"/>
                        <a:pt x="9125" y="4712"/>
                        <a:pt x="9125" y="4712"/>
                      </a:cubicBezTo>
                      <a:lnTo>
                        <a:pt x="9113" y="4886"/>
                      </a:lnTo>
                      <a:lnTo>
                        <a:pt x="9337" y="4865"/>
                      </a:lnTo>
                      <a:lnTo>
                        <a:pt x="9360" y="4689"/>
                      </a:lnTo>
                      <a:lnTo>
                        <a:pt x="9226" y="4572"/>
                      </a:lnTo>
                      <a:close/>
                      <a:moveTo>
                        <a:pt x="17863" y="5981"/>
                      </a:moveTo>
                      <a:lnTo>
                        <a:pt x="16651" y="6087"/>
                      </a:lnTo>
                      <a:lnTo>
                        <a:pt x="16274" y="6314"/>
                      </a:lnTo>
                      <a:lnTo>
                        <a:pt x="15794" y="6314"/>
                      </a:lnTo>
                      <a:lnTo>
                        <a:pt x="15558" y="6287"/>
                      </a:lnTo>
                      <a:lnTo>
                        <a:pt x="14973" y="6649"/>
                      </a:lnTo>
                      <a:lnTo>
                        <a:pt x="14973" y="7330"/>
                      </a:lnTo>
                      <a:lnTo>
                        <a:pt x="13778" y="8291"/>
                      </a:lnTo>
                      <a:lnTo>
                        <a:pt x="13877" y="8703"/>
                      </a:lnTo>
                      <a:lnTo>
                        <a:pt x="14119" y="8703"/>
                      </a:lnTo>
                      <a:lnTo>
                        <a:pt x="14056" y="9092"/>
                      </a:lnTo>
                      <a:lnTo>
                        <a:pt x="13886" y="9163"/>
                      </a:lnTo>
                      <a:lnTo>
                        <a:pt x="13877" y="10185"/>
                      </a:lnTo>
                      <a:lnTo>
                        <a:pt x="14909" y="11497"/>
                      </a:lnTo>
                      <a:lnTo>
                        <a:pt x="15358" y="11497"/>
                      </a:lnTo>
                      <a:lnTo>
                        <a:pt x="15386" y="11417"/>
                      </a:lnTo>
                      <a:lnTo>
                        <a:pt x="16194" y="11417"/>
                      </a:lnTo>
                      <a:lnTo>
                        <a:pt x="16427" y="11176"/>
                      </a:lnTo>
                      <a:lnTo>
                        <a:pt x="16885" y="11176"/>
                      </a:lnTo>
                      <a:lnTo>
                        <a:pt x="17136" y="11456"/>
                      </a:lnTo>
                      <a:lnTo>
                        <a:pt x="17819" y="11536"/>
                      </a:lnTo>
                      <a:lnTo>
                        <a:pt x="17730" y="12548"/>
                      </a:lnTo>
                      <a:lnTo>
                        <a:pt x="18488" y="14041"/>
                      </a:lnTo>
                      <a:lnTo>
                        <a:pt x="18088" y="14892"/>
                      </a:lnTo>
                      <a:lnTo>
                        <a:pt x="18116" y="15293"/>
                      </a:lnTo>
                      <a:lnTo>
                        <a:pt x="18430" y="15644"/>
                      </a:lnTo>
                      <a:lnTo>
                        <a:pt x="18430" y="16607"/>
                      </a:lnTo>
                      <a:lnTo>
                        <a:pt x="18843" y="17226"/>
                      </a:lnTo>
                      <a:lnTo>
                        <a:pt x="18843" y="18029"/>
                      </a:lnTo>
                      <a:lnTo>
                        <a:pt x="19182" y="18029"/>
                      </a:lnTo>
                      <a:cubicBezTo>
                        <a:pt x="20693" y="15958"/>
                        <a:pt x="21600" y="13318"/>
                        <a:pt x="21600" y="10441"/>
                      </a:cubicBezTo>
                      <a:cubicBezTo>
                        <a:pt x="21600" y="9264"/>
                        <a:pt x="21447" y="8128"/>
                        <a:pt x="21165" y="7053"/>
                      </a:cubicBezTo>
                      <a:lnTo>
                        <a:pt x="21124" y="7095"/>
                      </a:lnTo>
                      <a:cubicBezTo>
                        <a:pt x="21124" y="7095"/>
                        <a:pt x="20262" y="7095"/>
                        <a:pt x="20262" y="7095"/>
                      </a:cubicBezTo>
                      <a:lnTo>
                        <a:pt x="19736" y="6658"/>
                      </a:lnTo>
                      <a:lnTo>
                        <a:pt x="19185" y="6718"/>
                      </a:lnTo>
                      <a:lnTo>
                        <a:pt x="19185" y="7095"/>
                      </a:lnTo>
                      <a:lnTo>
                        <a:pt x="19009" y="7095"/>
                      </a:lnTo>
                      <a:lnTo>
                        <a:pt x="18820" y="6944"/>
                      </a:lnTo>
                      <a:lnTo>
                        <a:pt x="17863" y="6674"/>
                      </a:lnTo>
                      <a:lnTo>
                        <a:pt x="17863" y="5981"/>
                      </a:lnTo>
                      <a:close/>
                      <a:moveTo>
                        <a:pt x="57" y="9260"/>
                      </a:moveTo>
                      <a:cubicBezTo>
                        <a:pt x="23" y="9647"/>
                        <a:pt x="0" y="10037"/>
                        <a:pt x="0" y="10434"/>
                      </a:cubicBezTo>
                      <a:cubicBezTo>
                        <a:pt x="0" y="15421"/>
                        <a:pt x="2723" y="19699"/>
                        <a:pt x="6601" y="21524"/>
                      </a:cubicBezTo>
                      <a:cubicBezTo>
                        <a:pt x="2729" y="19689"/>
                        <a:pt x="5" y="15404"/>
                        <a:pt x="5" y="10423"/>
                      </a:cubicBezTo>
                      <a:cubicBezTo>
                        <a:pt x="5" y="10031"/>
                        <a:pt x="24" y="9643"/>
                        <a:pt x="57" y="9260"/>
                      </a:cubicBezTo>
                      <a:close/>
                    </a:path>
                  </a:pathLst>
                </a:custGeom>
                <a:solidFill>
                  <a:srgbClr val="E6E7EA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1" name="íṧ1ïḍé"/>
              <p:cNvGrpSpPr/>
              <p:nvPr/>
            </p:nvGrpSpPr>
            <p:grpSpPr>
              <a:xfrm>
                <a:off x="3939456" y="3314084"/>
                <a:ext cx="815537" cy="815522"/>
                <a:chOff x="3939456" y="3314084"/>
                <a:chExt cx="815537" cy="815522"/>
              </a:xfrm>
            </p:grpSpPr>
            <p:sp>
              <p:nvSpPr>
                <p:cNvPr id="47" name="íś1íḍe"/>
                <p:cNvSpPr/>
                <p:nvPr/>
              </p:nvSpPr>
              <p:spPr>
                <a:xfrm>
                  <a:off x="3939456" y="3314084"/>
                  <a:ext cx="815537" cy="815522"/>
                </a:xfrm>
                <a:prstGeom prst="ellipse">
                  <a:avLst/>
                </a:prstGeom>
                <a:solidFill>
                  <a:schemeClr val="accent2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8" name="ïṥḻíḍè"/>
                <p:cNvSpPr/>
                <p:nvPr/>
              </p:nvSpPr>
              <p:spPr>
                <a:xfrm>
                  <a:off x="4223398" y="3546793"/>
                  <a:ext cx="215736" cy="30498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8272" y="0"/>
                      </a:moveTo>
                      <a:lnTo>
                        <a:pt x="7174" y="2185"/>
                      </a:lnTo>
                      <a:lnTo>
                        <a:pt x="3804" y="2185"/>
                      </a:lnTo>
                      <a:lnTo>
                        <a:pt x="5183" y="4371"/>
                      </a:lnTo>
                      <a:cubicBezTo>
                        <a:pt x="5183" y="4371"/>
                        <a:pt x="16315" y="4371"/>
                        <a:pt x="16315" y="4371"/>
                      </a:cubicBezTo>
                      <a:lnTo>
                        <a:pt x="17694" y="2185"/>
                      </a:lnTo>
                      <a:lnTo>
                        <a:pt x="14323" y="2185"/>
                      </a:lnTo>
                      <a:lnTo>
                        <a:pt x="13225" y="0"/>
                      </a:lnTo>
                      <a:lnTo>
                        <a:pt x="8272" y="0"/>
                      </a:lnTo>
                      <a:close/>
                      <a:moveTo>
                        <a:pt x="2145" y="1932"/>
                      </a:moveTo>
                      <a:cubicBezTo>
                        <a:pt x="957" y="1932"/>
                        <a:pt x="0" y="2627"/>
                        <a:pt x="0" y="3468"/>
                      </a:cubicBezTo>
                      <a:lnTo>
                        <a:pt x="0" y="20065"/>
                      </a:lnTo>
                      <a:cubicBezTo>
                        <a:pt x="0" y="20905"/>
                        <a:pt x="957" y="21600"/>
                        <a:pt x="2145" y="21600"/>
                      </a:cubicBezTo>
                      <a:lnTo>
                        <a:pt x="19455" y="21600"/>
                      </a:lnTo>
                      <a:cubicBezTo>
                        <a:pt x="20643" y="21600"/>
                        <a:pt x="21600" y="20905"/>
                        <a:pt x="21600" y="20065"/>
                      </a:cubicBezTo>
                      <a:lnTo>
                        <a:pt x="21600" y="3468"/>
                      </a:lnTo>
                      <a:cubicBezTo>
                        <a:pt x="21600" y="2627"/>
                        <a:pt x="20643" y="1932"/>
                        <a:pt x="19455" y="1932"/>
                      </a:cubicBezTo>
                      <a:lnTo>
                        <a:pt x="17591" y="5219"/>
                      </a:lnTo>
                      <a:lnTo>
                        <a:pt x="4008" y="5219"/>
                      </a:lnTo>
                      <a:lnTo>
                        <a:pt x="2145" y="193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2" name="îṥlïďe"/>
              <p:cNvGrpSpPr/>
              <p:nvPr/>
            </p:nvGrpSpPr>
            <p:grpSpPr>
              <a:xfrm>
                <a:off x="7437012" y="3314084"/>
                <a:ext cx="815535" cy="815522"/>
                <a:chOff x="7437012" y="3314084"/>
                <a:chExt cx="815535" cy="815522"/>
              </a:xfrm>
            </p:grpSpPr>
            <p:sp>
              <p:nvSpPr>
                <p:cNvPr id="45" name="ísľïḍé"/>
                <p:cNvSpPr/>
                <p:nvPr/>
              </p:nvSpPr>
              <p:spPr>
                <a:xfrm>
                  <a:off x="7437012" y="3314084"/>
                  <a:ext cx="815535" cy="815522"/>
                </a:xfrm>
                <a:prstGeom prst="ellipse">
                  <a:avLst/>
                </a:prstGeom>
                <a:solidFill>
                  <a:schemeClr val="accent2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iṣliḍè"/>
                <p:cNvSpPr/>
                <p:nvPr/>
              </p:nvSpPr>
              <p:spPr>
                <a:xfrm>
                  <a:off x="7701394" y="3578462"/>
                  <a:ext cx="286768" cy="2867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814" h="20814" extrusionOk="0">
                      <a:moveTo>
                        <a:pt x="16063" y="4751"/>
                      </a:moveTo>
                      <a:cubicBezTo>
                        <a:pt x="14562" y="3251"/>
                        <a:pt x="14186" y="1270"/>
                        <a:pt x="14318" y="1137"/>
                      </a:cubicBezTo>
                      <a:cubicBezTo>
                        <a:pt x="14452" y="1003"/>
                        <a:pt x="16354" y="1458"/>
                        <a:pt x="17856" y="2959"/>
                      </a:cubicBezTo>
                      <a:cubicBezTo>
                        <a:pt x="19356" y="4460"/>
                        <a:pt x="19807" y="6366"/>
                        <a:pt x="19677" y="6496"/>
                      </a:cubicBezTo>
                      <a:cubicBezTo>
                        <a:pt x="19548" y="6625"/>
                        <a:pt x="17564" y="6252"/>
                        <a:pt x="16063" y="4751"/>
                      </a:cubicBezTo>
                      <a:close/>
                      <a:moveTo>
                        <a:pt x="8257" y="11610"/>
                      </a:moveTo>
                      <a:cubicBezTo>
                        <a:pt x="7827" y="11179"/>
                        <a:pt x="7967" y="10342"/>
                        <a:pt x="8569" y="9739"/>
                      </a:cubicBezTo>
                      <a:cubicBezTo>
                        <a:pt x="9172" y="9137"/>
                        <a:pt x="10009" y="8997"/>
                        <a:pt x="10440" y="9428"/>
                      </a:cubicBezTo>
                      <a:cubicBezTo>
                        <a:pt x="10869" y="9858"/>
                        <a:pt x="10730" y="10696"/>
                        <a:pt x="10128" y="11298"/>
                      </a:cubicBezTo>
                      <a:cubicBezTo>
                        <a:pt x="9526" y="11900"/>
                        <a:pt x="8687" y="12040"/>
                        <a:pt x="8257" y="11610"/>
                      </a:cubicBezTo>
                      <a:close/>
                      <a:moveTo>
                        <a:pt x="18634" y="2180"/>
                      </a:moveTo>
                      <a:cubicBezTo>
                        <a:pt x="16698" y="243"/>
                        <a:pt x="14265" y="-466"/>
                        <a:pt x="13491" y="308"/>
                      </a:cubicBezTo>
                      <a:lnTo>
                        <a:pt x="10372" y="3426"/>
                      </a:lnTo>
                      <a:cubicBezTo>
                        <a:pt x="9900" y="3899"/>
                        <a:pt x="9488" y="5482"/>
                        <a:pt x="9676" y="7085"/>
                      </a:cubicBezTo>
                      <a:lnTo>
                        <a:pt x="240" y="16521"/>
                      </a:lnTo>
                      <a:cubicBezTo>
                        <a:pt x="-320" y="17081"/>
                        <a:pt x="134" y="18442"/>
                        <a:pt x="1253" y="19561"/>
                      </a:cubicBezTo>
                      <a:cubicBezTo>
                        <a:pt x="2373" y="20681"/>
                        <a:pt x="3733" y="21134"/>
                        <a:pt x="4293" y="20574"/>
                      </a:cubicBezTo>
                      <a:lnTo>
                        <a:pt x="13729" y="11138"/>
                      </a:lnTo>
                      <a:cubicBezTo>
                        <a:pt x="15332" y="11327"/>
                        <a:pt x="16915" y="10914"/>
                        <a:pt x="17388" y="10442"/>
                      </a:cubicBezTo>
                      <a:lnTo>
                        <a:pt x="20506" y="7324"/>
                      </a:lnTo>
                      <a:cubicBezTo>
                        <a:pt x="21280" y="6549"/>
                        <a:pt x="20573" y="4116"/>
                        <a:pt x="18634" y="218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3" name="iŝḷíḓe"/>
              <p:cNvGrpSpPr/>
              <p:nvPr/>
            </p:nvGrpSpPr>
            <p:grpSpPr>
              <a:xfrm>
                <a:off x="6900237" y="2116589"/>
                <a:ext cx="815539" cy="815528"/>
                <a:chOff x="6900237" y="2116589"/>
                <a:chExt cx="815539" cy="815528"/>
              </a:xfrm>
            </p:grpSpPr>
            <p:sp>
              <p:nvSpPr>
                <p:cNvPr id="43" name="íṩḻïḓe"/>
                <p:cNvSpPr/>
                <p:nvPr/>
              </p:nvSpPr>
              <p:spPr>
                <a:xfrm>
                  <a:off x="6900237" y="2116589"/>
                  <a:ext cx="815539" cy="815528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íSḻiḓe"/>
                <p:cNvSpPr/>
                <p:nvPr/>
              </p:nvSpPr>
              <p:spPr>
                <a:xfrm>
                  <a:off x="7198252" y="2380966"/>
                  <a:ext cx="286768" cy="2867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18" h="21320" extrusionOk="0">
                      <a:moveTo>
                        <a:pt x="6122" y="19157"/>
                      </a:moveTo>
                      <a:lnTo>
                        <a:pt x="3902" y="19634"/>
                      </a:lnTo>
                      <a:cubicBezTo>
                        <a:pt x="3688" y="19233"/>
                        <a:pt x="3431" y="18833"/>
                        <a:pt x="2957" y="18361"/>
                      </a:cubicBezTo>
                      <a:cubicBezTo>
                        <a:pt x="2486" y="17889"/>
                        <a:pt x="2085" y="17631"/>
                        <a:pt x="1685" y="17417"/>
                      </a:cubicBezTo>
                      <a:lnTo>
                        <a:pt x="2162" y="15198"/>
                      </a:lnTo>
                      <a:lnTo>
                        <a:pt x="2804" y="14556"/>
                      </a:lnTo>
                      <a:cubicBezTo>
                        <a:pt x="2804" y="14556"/>
                        <a:pt x="4012" y="14580"/>
                        <a:pt x="5374" y="15944"/>
                      </a:cubicBezTo>
                      <a:cubicBezTo>
                        <a:pt x="6737" y="17307"/>
                        <a:pt x="6762" y="18516"/>
                        <a:pt x="6762" y="18516"/>
                      </a:cubicBezTo>
                      <a:cubicBezTo>
                        <a:pt x="6762" y="18516"/>
                        <a:pt x="6122" y="19157"/>
                        <a:pt x="6122" y="19157"/>
                      </a:cubicBezTo>
                      <a:close/>
                      <a:moveTo>
                        <a:pt x="19625" y="1692"/>
                      </a:moveTo>
                      <a:cubicBezTo>
                        <a:pt x="17654" y="-280"/>
                        <a:pt x="16174" y="15"/>
                        <a:pt x="16174" y="15"/>
                      </a:cubicBezTo>
                      <a:lnTo>
                        <a:pt x="9270" y="6920"/>
                      </a:lnTo>
                      <a:lnTo>
                        <a:pt x="1379" y="14810"/>
                      </a:lnTo>
                      <a:lnTo>
                        <a:pt x="0" y="21320"/>
                      </a:lnTo>
                      <a:lnTo>
                        <a:pt x="6508" y="19939"/>
                      </a:lnTo>
                      <a:lnTo>
                        <a:pt x="14399" y="12048"/>
                      </a:lnTo>
                      <a:lnTo>
                        <a:pt x="21302" y="5145"/>
                      </a:lnTo>
                      <a:cubicBezTo>
                        <a:pt x="21302" y="5145"/>
                        <a:pt x="21600" y="3665"/>
                        <a:pt x="19625" y="169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4" name="îšlïḓé"/>
              <p:cNvGrpSpPr/>
              <p:nvPr/>
            </p:nvGrpSpPr>
            <p:grpSpPr>
              <a:xfrm>
                <a:off x="4386768" y="2116590"/>
                <a:ext cx="815535" cy="815539"/>
                <a:chOff x="4386768" y="2116590"/>
                <a:chExt cx="815535" cy="815539"/>
              </a:xfrm>
            </p:grpSpPr>
            <p:sp>
              <p:nvSpPr>
                <p:cNvPr id="41" name="ïšlidè"/>
                <p:cNvSpPr/>
                <p:nvPr/>
              </p:nvSpPr>
              <p:spPr>
                <a:xfrm>
                  <a:off x="4386768" y="2116590"/>
                  <a:ext cx="815535" cy="815539"/>
                </a:xfrm>
                <a:prstGeom prst="ellipse">
                  <a:avLst/>
                </a:prstGeom>
                <a:solidFill>
                  <a:schemeClr val="accent1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îśliḋê"/>
                <p:cNvSpPr/>
                <p:nvPr/>
              </p:nvSpPr>
              <p:spPr>
                <a:xfrm>
                  <a:off x="4685454" y="2363193"/>
                  <a:ext cx="225633" cy="3223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957" h="21276" extrusionOk="0">
                      <a:moveTo>
                        <a:pt x="1877" y="21023"/>
                      </a:moveTo>
                      <a:cubicBezTo>
                        <a:pt x="2335" y="19958"/>
                        <a:pt x="3030" y="18458"/>
                        <a:pt x="3960" y="16288"/>
                      </a:cubicBezTo>
                      <a:cubicBezTo>
                        <a:pt x="8011" y="15823"/>
                        <a:pt x="9689" y="16658"/>
                        <a:pt x="12261" y="13325"/>
                      </a:cubicBezTo>
                      <a:cubicBezTo>
                        <a:pt x="10172" y="13789"/>
                        <a:pt x="7654" y="12465"/>
                        <a:pt x="7789" y="11892"/>
                      </a:cubicBezTo>
                      <a:cubicBezTo>
                        <a:pt x="7924" y="11318"/>
                        <a:pt x="13647" y="12306"/>
                        <a:pt x="17393" y="8447"/>
                      </a:cubicBezTo>
                      <a:cubicBezTo>
                        <a:pt x="12670" y="9202"/>
                        <a:pt x="11160" y="7540"/>
                        <a:pt x="11769" y="7289"/>
                      </a:cubicBezTo>
                      <a:cubicBezTo>
                        <a:pt x="13175" y="6708"/>
                        <a:pt x="17348" y="7048"/>
                        <a:pt x="19572" y="5477"/>
                      </a:cubicBezTo>
                      <a:cubicBezTo>
                        <a:pt x="20719" y="4669"/>
                        <a:pt x="21256" y="2702"/>
                        <a:pt x="20789" y="2000"/>
                      </a:cubicBezTo>
                      <a:cubicBezTo>
                        <a:pt x="20229" y="1153"/>
                        <a:pt x="16813" y="-111"/>
                        <a:pt x="14931" y="7"/>
                      </a:cubicBezTo>
                      <a:cubicBezTo>
                        <a:pt x="13047" y="126"/>
                        <a:pt x="10093" y="5208"/>
                        <a:pt x="9217" y="5168"/>
                      </a:cubicBezTo>
                      <a:cubicBezTo>
                        <a:pt x="8341" y="5128"/>
                        <a:pt x="8166" y="2892"/>
                        <a:pt x="9694" y="813"/>
                      </a:cubicBezTo>
                      <a:cubicBezTo>
                        <a:pt x="8081" y="1330"/>
                        <a:pt x="5127" y="2940"/>
                        <a:pt x="4200" y="4315"/>
                      </a:cubicBezTo>
                      <a:cubicBezTo>
                        <a:pt x="2475" y="6874"/>
                        <a:pt x="4362" y="12744"/>
                        <a:pt x="3757" y="12953"/>
                      </a:cubicBezTo>
                      <a:cubicBezTo>
                        <a:pt x="3151" y="13163"/>
                        <a:pt x="1114" y="10259"/>
                        <a:pt x="505" y="8944"/>
                      </a:cubicBezTo>
                      <a:cubicBezTo>
                        <a:pt x="-324" y="10961"/>
                        <a:pt x="-344" y="12982"/>
                        <a:pt x="2082" y="15667"/>
                      </a:cubicBezTo>
                      <a:cubicBezTo>
                        <a:pt x="1167" y="17429"/>
                        <a:pt x="667" y="19457"/>
                        <a:pt x="592" y="20487"/>
                      </a:cubicBezTo>
                      <a:cubicBezTo>
                        <a:pt x="557" y="21312"/>
                        <a:pt x="1675" y="21489"/>
                        <a:pt x="1877" y="2102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5" name="iSľîḍè"/>
              <p:cNvGrpSpPr/>
              <p:nvPr/>
            </p:nvGrpSpPr>
            <p:grpSpPr>
              <a:xfrm>
                <a:off x="6900236" y="4455395"/>
                <a:ext cx="815514" cy="815539"/>
                <a:chOff x="6900236" y="4455395"/>
                <a:chExt cx="815514" cy="815539"/>
              </a:xfrm>
            </p:grpSpPr>
            <p:sp>
              <p:nvSpPr>
                <p:cNvPr id="39" name="íṩľïḓê"/>
                <p:cNvSpPr/>
                <p:nvPr/>
              </p:nvSpPr>
              <p:spPr>
                <a:xfrm>
                  <a:off x="6900236" y="4455395"/>
                  <a:ext cx="815514" cy="815539"/>
                </a:xfrm>
                <a:prstGeom prst="ellipse">
                  <a:avLst/>
                </a:prstGeom>
                <a:solidFill>
                  <a:schemeClr val="accent1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îsḻîďe"/>
                <p:cNvSpPr/>
                <p:nvPr/>
              </p:nvSpPr>
              <p:spPr>
                <a:xfrm>
                  <a:off x="7164609" y="4711258"/>
                  <a:ext cx="286768" cy="2867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95" h="21474" extrusionOk="0">
                      <a:moveTo>
                        <a:pt x="2578" y="8409"/>
                      </a:moveTo>
                      <a:cubicBezTo>
                        <a:pt x="2578" y="5193"/>
                        <a:pt x="5174" y="2587"/>
                        <a:pt x="8376" y="2587"/>
                      </a:cubicBezTo>
                      <a:cubicBezTo>
                        <a:pt x="11580" y="2587"/>
                        <a:pt x="14435" y="5451"/>
                        <a:pt x="14435" y="8666"/>
                      </a:cubicBezTo>
                      <a:cubicBezTo>
                        <a:pt x="14435" y="11882"/>
                        <a:pt x="11838" y="14488"/>
                        <a:pt x="8635" y="14488"/>
                      </a:cubicBezTo>
                      <a:cubicBezTo>
                        <a:pt x="5431" y="14488"/>
                        <a:pt x="2578" y="11624"/>
                        <a:pt x="2578" y="8409"/>
                      </a:cubicBezTo>
                      <a:close/>
                      <a:moveTo>
                        <a:pt x="20914" y="18167"/>
                      </a:moveTo>
                      <a:lnTo>
                        <a:pt x="15797" y="13032"/>
                      </a:lnTo>
                      <a:cubicBezTo>
                        <a:pt x="16568" y="11759"/>
                        <a:pt x="17013" y="10265"/>
                        <a:pt x="17013" y="8666"/>
                      </a:cubicBezTo>
                      <a:cubicBezTo>
                        <a:pt x="17013" y="4023"/>
                        <a:pt x="13004" y="0"/>
                        <a:pt x="8376" y="0"/>
                      </a:cubicBezTo>
                      <a:cubicBezTo>
                        <a:pt x="3750" y="0"/>
                        <a:pt x="0" y="3765"/>
                        <a:pt x="0" y="8409"/>
                      </a:cubicBezTo>
                      <a:cubicBezTo>
                        <a:pt x="0" y="13052"/>
                        <a:pt x="4008" y="17075"/>
                        <a:pt x="8635" y="17075"/>
                      </a:cubicBezTo>
                      <a:cubicBezTo>
                        <a:pt x="10173" y="17075"/>
                        <a:pt x="11614" y="16657"/>
                        <a:pt x="12852" y="15931"/>
                      </a:cubicBezTo>
                      <a:lnTo>
                        <a:pt x="17996" y="21094"/>
                      </a:lnTo>
                      <a:cubicBezTo>
                        <a:pt x="18500" y="21600"/>
                        <a:pt x="19317" y="21600"/>
                        <a:pt x="19819" y="21094"/>
                      </a:cubicBezTo>
                      <a:lnTo>
                        <a:pt x="21096" y="19815"/>
                      </a:lnTo>
                      <a:cubicBezTo>
                        <a:pt x="21600" y="19309"/>
                        <a:pt x="21417" y="18672"/>
                        <a:pt x="20914" y="1816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36" name="ïSḻiḓé"/>
              <p:cNvGrpSpPr/>
              <p:nvPr/>
            </p:nvGrpSpPr>
            <p:grpSpPr>
              <a:xfrm>
                <a:off x="4386768" y="4446874"/>
                <a:ext cx="815535" cy="815534"/>
                <a:chOff x="4386768" y="4446874"/>
                <a:chExt cx="815535" cy="815534"/>
              </a:xfrm>
            </p:grpSpPr>
            <p:sp>
              <p:nvSpPr>
                <p:cNvPr id="37" name="iSḷîdè"/>
                <p:cNvSpPr/>
                <p:nvPr/>
              </p:nvSpPr>
              <p:spPr>
                <a:xfrm>
                  <a:off x="4386768" y="4446874"/>
                  <a:ext cx="815535" cy="815534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í$ľíďè"/>
                <p:cNvSpPr/>
                <p:nvPr/>
              </p:nvSpPr>
              <p:spPr>
                <a:xfrm>
                  <a:off x="4633067" y="4702147"/>
                  <a:ext cx="330404" cy="30498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692" y="12333"/>
                      </a:moveTo>
                      <a:cubicBezTo>
                        <a:pt x="19528" y="12511"/>
                        <a:pt x="19333" y="12600"/>
                        <a:pt x="19107" y="12600"/>
                      </a:cubicBezTo>
                      <a:cubicBezTo>
                        <a:pt x="18882" y="12600"/>
                        <a:pt x="18688" y="12511"/>
                        <a:pt x="18524" y="12333"/>
                      </a:cubicBezTo>
                      <a:cubicBezTo>
                        <a:pt x="18360" y="12155"/>
                        <a:pt x="18277" y="11944"/>
                        <a:pt x="18277" y="11700"/>
                      </a:cubicBezTo>
                      <a:cubicBezTo>
                        <a:pt x="18277" y="11456"/>
                        <a:pt x="18360" y="11245"/>
                        <a:pt x="18524" y="11067"/>
                      </a:cubicBezTo>
                      <a:cubicBezTo>
                        <a:pt x="18688" y="10889"/>
                        <a:pt x="18882" y="10800"/>
                        <a:pt x="19107" y="10800"/>
                      </a:cubicBezTo>
                      <a:cubicBezTo>
                        <a:pt x="19333" y="10800"/>
                        <a:pt x="19528" y="10889"/>
                        <a:pt x="19692" y="11067"/>
                      </a:cubicBezTo>
                      <a:cubicBezTo>
                        <a:pt x="19857" y="11245"/>
                        <a:pt x="19938" y="11456"/>
                        <a:pt x="19938" y="11700"/>
                      </a:cubicBezTo>
                      <a:cubicBezTo>
                        <a:pt x="19938" y="11944"/>
                        <a:pt x="19857" y="12155"/>
                        <a:pt x="19692" y="12333"/>
                      </a:cubicBezTo>
                      <a:cubicBezTo>
                        <a:pt x="19692" y="12333"/>
                        <a:pt x="19692" y="12333"/>
                        <a:pt x="19692" y="12333"/>
                      </a:cubicBezTo>
                      <a:close/>
                      <a:moveTo>
                        <a:pt x="16616" y="10800"/>
                      </a:moveTo>
                      <a:lnTo>
                        <a:pt x="4984" y="10800"/>
                      </a:lnTo>
                      <a:lnTo>
                        <a:pt x="4984" y="1800"/>
                      </a:lnTo>
                      <a:lnTo>
                        <a:pt x="13292" y="1800"/>
                      </a:lnTo>
                      <a:lnTo>
                        <a:pt x="13292" y="4050"/>
                      </a:lnTo>
                      <a:cubicBezTo>
                        <a:pt x="13292" y="4425"/>
                        <a:pt x="13414" y="4744"/>
                        <a:pt x="13655" y="5006"/>
                      </a:cubicBezTo>
                      <a:cubicBezTo>
                        <a:pt x="13898" y="5269"/>
                        <a:pt x="14192" y="5400"/>
                        <a:pt x="14538" y="5400"/>
                      </a:cubicBezTo>
                      <a:lnTo>
                        <a:pt x="16616" y="5400"/>
                      </a:lnTo>
                      <a:cubicBezTo>
                        <a:pt x="16616" y="5400"/>
                        <a:pt x="16616" y="10800"/>
                        <a:pt x="16616" y="10800"/>
                      </a:cubicBezTo>
                      <a:close/>
                      <a:moveTo>
                        <a:pt x="16616" y="19800"/>
                      </a:moveTo>
                      <a:lnTo>
                        <a:pt x="4984" y="19800"/>
                      </a:lnTo>
                      <a:lnTo>
                        <a:pt x="4984" y="16200"/>
                      </a:lnTo>
                      <a:lnTo>
                        <a:pt x="16616" y="16200"/>
                      </a:lnTo>
                      <a:cubicBezTo>
                        <a:pt x="16616" y="16200"/>
                        <a:pt x="16616" y="19800"/>
                        <a:pt x="16616" y="19800"/>
                      </a:cubicBezTo>
                      <a:close/>
                      <a:moveTo>
                        <a:pt x="20867" y="9795"/>
                      </a:moveTo>
                      <a:cubicBezTo>
                        <a:pt x="20378" y="9265"/>
                        <a:pt x="19791" y="9000"/>
                        <a:pt x="19107" y="9000"/>
                      </a:cubicBezTo>
                      <a:lnTo>
                        <a:pt x="18277" y="9000"/>
                      </a:lnTo>
                      <a:lnTo>
                        <a:pt x="18277" y="5400"/>
                      </a:lnTo>
                      <a:cubicBezTo>
                        <a:pt x="18277" y="5025"/>
                        <a:pt x="18190" y="4613"/>
                        <a:pt x="18018" y="4163"/>
                      </a:cubicBezTo>
                      <a:cubicBezTo>
                        <a:pt x="17844" y="3712"/>
                        <a:pt x="17637" y="3356"/>
                        <a:pt x="17394" y="3094"/>
                      </a:cubicBezTo>
                      <a:lnTo>
                        <a:pt x="15421" y="957"/>
                      </a:lnTo>
                      <a:cubicBezTo>
                        <a:pt x="15179" y="694"/>
                        <a:pt x="14850" y="469"/>
                        <a:pt x="14435" y="281"/>
                      </a:cubicBezTo>
                      <a:cubicBezTo>
                        <a:pt x="14020" y="94"/>
                        <a:pt x="13638" y="0"/>
                        <a:pt x="13292" y="0"/>
                      </a:cubicBezTo>
                      <a:lnTo>
                        <a:pt x="4569" y="0"/>
                      </a:lnTo>
                      <a:cubicBezTo>
                        <a:pt x="4223" y="0"/>
                        <a:pt x="3929" y="132"/>
                        <a:pt x="3687" y="394"/>
                      </a:cubicBezTo>
                      <a:cubicBezTo>
                        <a:pt x="3444" y="656"/>
                        <a:pt x="3323" y="975"/>
                        <a:pt x="3323" y="1350"/>
                      </a:cubicBezTo>
                      <a:lnTo>
                        <a:pt x="3323" y="9000"/>
                      </a:lnTo>
                      <a:lnTo>
                        <a:pt x="2493" y="9000"/>
                      </a:lnTo>
                      <a:cubicBezTo>
                        <a:pt x="1809" y="9000"/>
                        <a:pt x="1222" y="9265"/>
                        <a:pt x="734" y="9795"/>
                      </a:cubicBezTo>
                      <a:cubicBezTo>
                        <a:pt x="244" y="10324"/>
                        <a:pt x="0" y="10960"/>
                        <a:pt x="0" y="11700"/>
                      </a:cubicBezTo>
                      <a:lnTo>
                        <a:pt x="0" y="17550"/>
                      </a:lnTo>
                      <a:cubicBezTo>
                        <a:pt x="0" y="17673"/>
                        <a:pt x="41" y="17777"/>
                        <a:pt x="124" y="17866"/>
                      </a:cubicBezTo>
                      <a:cubicBezTo>
                        <a:pt x="205" y="17956"/>
                        <a:pt x="303" y="18000"/>
                        <a:pt x="415" y="18000"/>
                      </a:cubicBezTo>
                      <a:lnTo>
                        <a:pt x="3323" y="18000"/>
                      </a:lnTo>
                      <a:lnTo>
                        <a:pt x="3323" y="20250"/>
                      </a:lnTo>
                      <a:cubicBezTo>
                        <a:pt x="3323" y="20625"/>
                        <a:pt x="3444" y="20944"/>
                        <a:pt x="3687" y="21206"/>
                      </a:cubicBezTo>
                      <a:cubicBezTo>
                        <a:pt x="3929" y="21468"/>
                        <a:pt x="4223" y="21600"/>
                        <a:pt x="4569" y="21600"/>
                      </a:cubicBezTo>
                      <a:lnTo>
                        <a:pt x="17031" y="21600"/>
                      </a:lnTo>
                      <a:cubicBezTo>
                        <a:pt x="17377" y="21600"/>
                        <a:pt x="17671" y="21468"/>
                        <a:pt x="17913" y="21206"/>
                      </a:cubicBezTo>
                      <a:cubicBezTo>
                        <a:pt x="18156" y="20943"/>
                        <a:pt x="18277" y="20625"/>
                        <a:pt x="18277" y="20250"/>
                      </a:cubicBezTo>
                      <a:lnTo>
                        <a:pt x="18277" y="18000"/>
                      </a:lnTo>
                      <a:lnTo>
                        <a:pt x="21185" y="18000"/>
                      </a:lnTo>
                      <a:cubicBezTo>
                        <a:pt x="21297" y="18000"/>
                        <a:pt x="21395" y="17956"/>
                        <a:pt x="21476" y="17866"/>
                      </a:cubicBezTo>
                      <a:cubicBezTo>
                        <a:pt x="21559" y="17777"/>
                        <a:pt x="21600" y="17673"/>
                        <a:pt x="21600" y="17550"/>
                      </a:cubicBezTo>
                      <a:lnTo>
                        <a:pt x="21600" y="11700"/>
                      </a:lnTo>
                      <a:cubicBezTo>
                        <a:pt x="21600" y="10960"/>
                        <a:pt x="21356" y="10324"/>
                        <a:pt x="20867" y="9795"/>
                      </a:cubicBezTo>
                      <a:cubicBezTo>
                        <a:pt x="20867" y="9795"/>
                        <a:pt x="20867" y="9795"/>
                        <a:pt x="20867" y="979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7" name="işľíḓè"/>
            <p:cNvGrpSpPr/>
            <p:nvPr/>
          </p:nvGrpSpPr>
          <p:grpSpPr>
            <a:xfrm>
              <a:off x="8644543" y="1497814"/>
              <a:ext cx="2875945" cy="1029692"/>
              <a:chOff x="8644542" y="2827390"/>
              <a:chExt cx="2875945" cy="1029692"/>
            </a:xfrm>
          </p:grpSpPr>
          <p:sp>
            <p:nvSpPr>
              <p:cNvPr id="27" name="iSļïḑe"/>
              <p:cNvSpPr/>
              <p:nvPr/>
            </p:nvSpPr>
            <p:spPr bwMode="auto">
              <a:xfrm>
                <a:off x="8644542" y="3246625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28" name="i$liḍè"/>
              <p:cNvSpPr txBox="1"/>
              <p:nvPr/>
            </p:nvSpPr>
            <p:spPr bwMode="auto">
              <a:xfrm>
                <a:off x="8644542" y="2827390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en-US" altLang="zh-CN" dirty="0">
                    <a:solidFill>
                      <a:schemeClr val="tx1"/>
                    </a:solidFill>
                  </a:rPr>
                  <a:t>Text here</a:t>
                </a:r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" name="í$ľîḋé"/>
            <p:cNvGrpSpPr/>
            <p:nvPr/>
          </p:nvGrpSpPr>
          <p:grpSpPr>
            <a:xfrm>
              <a:off x="8644543" y="3165476"/>
              <a:ext cx="2875945" cy="1029692"/>
              <a:chOff x="8644542" y="3987446"/>
              <a:chExt cx="2875945" cy="1029692"/>
            </a:xfrm>
          </p:grpSpPr>
          <p:sp>
            <p:nvSpPr>
              <p:cNvPr id="25" name="ïṥliḑé"/>
              <p:cNvSpPr/>
              <p:nvPr/>
            </p:nvSpPr>
            <p:spPr bwMode="auto">
              <a:xfrm>
                <a:off x="8644542" y="4406681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26" name="i$1íďê"/>
              <p:cNvSpPr txBox="1"/>
              <p:nvPr/>
            </p:nvSpPr>
            <p:spPr bwMode="auto">
              <a:xfrm>
                <a:off x="8644542" y="3987446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3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en-US" altLang="zh-CN" dirty="0">
                    <a:solidFill>
                      <a:schemeClr val="tx1"/>
                    </a:solidFill>
                  </a:rPr>
                  <a:t>Text here</a:t>
                </a:r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ïṧľïḋé"/>
            <p:cNvGrpSpPr/>
            <p:nvPr/>
          </p:nvGrpSpPr>
          <p:grpSpPr>
            <a:xfrm>
              <a:off x="8644543" y="4833138"/>
              <a:ext cx="2875945" cy="1029692"/>
              <a:chOff x="8644542" y="5210771"/>
              <a:chExt cx="2875945" cy="1029692"/>
            </a:xfrm>
          </p:grpSpPr>
          <p:sp>
            <p:nvSpPr>
              <p:cNvPr id="23" name="îšlïḓe"/>
              <p:cNvSpPr/>
              <p:nvPr/>
            </p:nvSpPr>
            <p:spPr bwMode="auto">
              <a:xfrm>
                <a:off x="8644542" y="5630006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24" name="îsļïḑê"/>
              <p:cNvSpPr txBox="1"/>
              <p:nvPr/>
            </p:nvSpPr>
            <p:spPr bwMode="auto">
              <a:xfrm>
                <a:off x="8644542" y="5210771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</p:grpSp>
        <p:cxnSp>
          <p:nvCxnSpPr>
            <p:cNvPr id="10" name="直接连接符 9"/>
            <p:cNvCxnSpPr/>
            <p:nvPr/>
          </p:nvCxnSpPr>
          <p:spPr>
            <a:xfrm>
              <a:off x="8645353" y="2846491"/>
              <a:ext cx="2875136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645353" y="4514153"/>
              <a:ext cx="2875136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iṩ1íḓè"/>
            <p:cNvGrpSpPr/>
            <p:nvPr/>
          </p:nvGrpSpPr>
          <p:grpSpPr>
            <a:xfrm>
              <a:off x="678170" y="1497814"/>
              <a:ext cx="2875945" cy="1029692"/>
              <a:chOff x="8644542" y="2827390"/>
              <a:chExt cx="2875945" cy="1029692"/>
            </a:xfrm>
          </p:grpSpPr>
          <p:sp>
            <p:nvSpPr>
              <p:cNvPr id="21" name="iŝļïḑé"/>
              <p:cNvSpPr/>
              <p:nvPr/>
            </p:nvSpPr>
            <p:spPr bwMode="auto">
              <a:xfrm>
                <a:off x="8644542" y="3246625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22" name="ï$ḷíďè"/>
              <p:cNvSpPr txBox="1"/>
              <p:nvPr/>
            </p:nvSpPr>
            <p:spPr bwMode="auto">
              <a:xfrm>
                <a:off x="8644542" y="2827390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2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en-US" altLang="zh-CN" dirty="0">
                    <a:solidFill>
                      <a:schemeClr val="tx1"/>
                    </a:solidFill>
                  </a:rPr>
                  <a:t>Text here</a:t>
                </a:r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" name="islïdê"/>
            <p:cNvGrpSpPr/>
            <p:nvPr/>
          </p:nvGrpSpPr>
          <p:grpSpPr>
            <a:xfrm>
              <a:off x="678170" y="3165476"/>
              <a:ext cx="2875945" cy="1029692"/>
              <a:chOff x="8644542" y="3987446"/>
              <a:chExt cx="2875945" cy="1029692"/>
            </a:xfrm>
          </p:grpSpPr>
          <p:sp>
            <p:nvSpPr>
              <p:cNvPr id="19" name="iśḷïdé"/>
              <p:cNvSpPr/>
              <p:nvPr/>
            </p:nvSpPr>
            <p:spPr bwMode="auto">
              <a:xfrm>
                <a:off x="8644542" y="4406681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20" name="íšlîḍé"/>
              <p:cNvSpPr txBox="1"/>
              <p:nvPr/>
            </p:nvSpPr>
            <p:spPr bwMode="auto">
              <a:xfrm>
                <a:off x="8644542" y="3987446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</p:grpSp>
        <p:grpSp>
          <p:nvGrpSpPr>
            <p:cNvPr id="14" name="iSḻiḍé"/>
            <p:cNvGrpSpPr/>
            <p:nvPr/>
          </p:nvGrpSpPr>
          <p:grpSpPr>
            <a:xfrm>
              <a:off x="678170" y="4833138"/>
              <a:ext cx="2875945" cy="1029692"/>
              <a:chOff x="8644542" y="5210771"/>
              <a:chExt cx="2875945" cy="1029692"/>
            </a:xfrm>
          </p:grpSpPr>
          <p:sp>
            <p:nvSpPr>
              <p:cNvPr id="17" name="ïṡļiḍe"/>
              <p:cNvSpPr/>
              <p:nvPr/>
            </p:nvSpPr>
            <p:spPr bwMode="auto">
              <a:xfrm>
                <a:off x="8644542" y="5630006"/>
                <a:ext cx="2875945" cy="6104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Supporting text here.</a:t>
                </a:r>
                <a:endParaRPr lang="en-US" altLang="zh-CN" sz="800" dirty="0"/>
              </a:p>
              <a:p>
                <a:pPr marL="171450" indent="-171450" defTabSz="-635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800" dirty="0"/>
                  <a:t>Copy paste fonts. Choose the only option to retain text.</a:t>
                </a:r>
                <a:endParaRPr lang="en-US" altLang="zh-CN" sz="800" dirty="0"/>
              </a:p>
            </p:txBody>
          </p:sp>
          <p:sp>
            <p:nvSpPr>
              <p:cNvPr id="18" name="ïšḻíďê"/>
              <p:cNvSpPr txBox="1"/>
              <p:nvPr/>
            </p:nvSpPr>
            <p:spPr bwMode="auto">
              <a:xfrm>
                <a:off x="8644542" y="5210771"/>
                <a:ext cx="2875945" cy="419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  <a:defRPr b="1">
                    <a:solidFill>
                      <a:schemeClr val="accen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en-US" altLang="zh-CN" dirty="0">
                    <a:solidFill>
                      <a:schemeClr val="tx1"/>
                    </a:solidFill>
                  </a:rPr>
                  <a:t>Text here</a:t>
                </a:r>
                <a:endParaRPr lang="en-US" altLang="zh-CN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678980" y="2846491"/>
              <a:ext cx="2875136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678980" y="4514153"/>
              <a:ext cx="2875136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2a9e616f-3786-465b-b886-329f67e3e51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0718" y="1314488"/>
            <a:ext cx="10857304" cy="4829137"/>
            <a:chOff x="670718" y="1314488"/>
            <a:chExt cx="10857304" cy="4829137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670718" y="3879000"/>
              <a:ext cx="10850563" cy="0"/>
            </a:xfrm>
            <a:prstGeom prst="line">
              <a:avLst/>
            </a:prstGeom>
            <a:ln w="952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iṡḻïde"/>
            <p:cNvGrpSpPr/>
            <p:nvPr/>
          </p:nvGrpSpPr>
          <p:grpSpPr>
            <a:xfrm>
              <a:off x="1961947" y="3518409"/>
              <a:ext cx="675000" cy="675005"/>
              <a:chOff x="7209746" y="4153276"/>
              <a:chExt cx="675000" cy="675005"/>
            </a:xfrm>
          </p:grpSpPr>
          <p:sp>
            <p:nvSpPr>
              <p:cNvPr id="97" name="îś1ïḍé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8" name="iṩḷïḑé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sp>
          <p:nvSpPr>
            <p:cNvPr id="8" name="ïşḻiďè"/>
            <p:cNvSpPr txBox="1"/>
            <p:nvPr/>
          </p:nvSpPr>
          <p:spPr>
            <a:xfrm>
              <a:off x="679450" y="4777282"/>
              <a:ext cx="3239994" cy="1366343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lvl="0" indent="-171450" defTabSz="913765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Supporting text here.</a:t>
              </a:r>
              <a:endParaRPr lang="en-US" altLang="zh-CN" sz="1100" kern="0" dirty="0"/>
            </a:p>
            <a:p>
              <a:pPr marL="171450" lvl="0" indent="-171450" defTabSz="913765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You can use the icon library in iSlide  (www.islide.cc) to filter and replace existing icon elements with one click.</a:t>
              </a:r>
              <a:endParaRPr lang="en-US" altLang="zh-CN" sz="1100" kern="0" dirty="0"/>
            </a:p>
          </p:txBody>
        </p:sp>
        <p:sp>
          <p:nvSpPr>
            <p:cNvPr id="9" name="îṣlïdé"/>
            <p:cNvSpPr txBox="1"/>
            <p:nvPr/>
          </p:nvSpPr>
          <p:spPr>
            <a:xfrm>
              <a:off x="679450" y="4305462"/>
              <a:ext cx="323999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grpSp>
          <p:nvGrpSpPr>
            <p:cNvPr id="10" name="íṥlîde"/>
            <p:cNvGrpSpPr/>
            <p:nvPr/>
          </p:nvGrpSpPr>
          <p:grpSpPr>
            <a:xfrm>
              <a:off x="5766236" y="3518409"/>
              <a:ext cx="675000" cy="675005"/>
              <a:chOff x="7209746" y="4153276"/>
              <a:chExt cx="675000" cy="675005"/>
            </a:xfrm>
          </p:grpSpPr>
          <p:sp>
            <p:nvSpPr>
              <p:cNvPr id="95" name="iṥ1îḍe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96" name="îşľîḋê"/>
              <p:cNvSpPr/>
              <p:nvPr/>
            </p:nvSpPr>
            <p:spPr bwMode="auto">
              <a:xfrm>
                <a:off x="7375153" y="4373344"/>
                <a:ext cx="344185" cy="234865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82270 w 607639"/>
                  <a:gd name="connsiteY14" fmla="*/ 262926 h 414642"/>
                  <a:gd name="connsiteX15" fmla="*/ 192432 w 607639"/>
                  <a:gd name="connsiteY15" fmla="*/ 262926 h 414642"/>
                  <a:gd name="connsiteX16" fmla="*/ 202593 w 607639"/>
                  <a:gd name="connsiteY16" fmla="*/ 273052 h 414642"/>
                  <a:gd name="connsiteX17" fmla="*/ 192432 w 607639"/>
                  <a:gd name="connsiteY17" fmla="*/ 283178 h 414642"/>
                  <a:gd name="connsiteX18" fmla="*/ 182270 w 607639"/>
                  <a:gd name="connsiteY18" fmla="*/ 283178 h 414642"/>
                  <a:gd name="connsiteX19" fmla="*/ 172109 w 607639"/>
                  <a:gd name="connsiteY19" fmla="*/ 273052 h 414642"/>
                  <a:gd name="connsiteX20" fmla="*/ 182270 w 607639"/>
                  <a:gd name="connsiteY20" fmla="*/ 262926 h 414642"/>
                  <a:gd name="connsiteX21" fmla="*/ 91153 w 607639"/>
                  <a:gd name="connsiteY21" fmla="*/ 262926 h 414642"/>
                  <a:gd name="connsiteX22" fmla="*/ 141783 w 607639"/>
                  <a:gd name="connsiteY22" fmla="*/ 262926 h 414642"/>
                  <a:gd name="connsiteX23" fmla="*/ 151927 w 607639"/>
                  <a:gd name="connsiteY23" fmla="*/ 273052 h 414642"/>
                  <a:gd name="connsiteX24" fmla="*/ 141783 w 607639"/>
                  <a:gd name="connsiteY24" fmla="*/ 283178 h 414642"/>
                  <a:gd name="connsiteX25" fmla="*/ 91153 w 607639"/>
                  <a:gd name="connsiteY25" fmla="*/ 283178 h 414642"/>
                  <a:gd name="connsiteX26" fmla="*/ 81009 w 607639"/>
                  <a:gd name="connsiteY26" fmla="*/ 273052 h 414642"/>
                  <a:gd name="connsiteX27" fmla="*/ 91153 w 607639"/>
                  <a:gd name="connsiteY27" fmla="*/ 262926 h 414642"/>
                  <a:gd name="connsiteX28" fmla="*/ 161988 w 607639"/>
                  <a:gd name="connsiteY28" fmla="*/ 222493 h 414642"/>
                  <a:gd name="connsiteX29" fmla="*/ 232948 w 607639"/>
                  <a:gd name="connsiteY29" fmla="*/ 222493 h 414642"/>
                  <a:gd name="connsiteX30" fmla="*/ 243098 w 607639"/>
                  <a:gd name="connsiteY30" fmla="*/ 232619 h 414642"/>
                  <a:gd name="connsiteX31" fmla="*/ 232948 w 607639"/>
                  <a:gd name="connsiteY31" fmla="*/ 242745 h 414642"/>
                  <a:gd name="connsiteX32" fmla="*/ 161988 w 607639"/>
                  <a:gd name="connsiteY32" fmla="*/ 242745 h 414642"/>
                  <a:gd name="connsiteX33" fmla="*/ 151927 w 607639"/>
                  <a:gd name="connsiteY33" fmla="*/ 232619 h 414642"/>
                  <a:gd name="connsiteX34" fmla="*/ 161988 w 607639"/>
                  <a:gd name="connsiteY34" fmla="*/ 222493 h 414642"/>
                  <a:gd name="connsiteX35" fmla="*/ 91146 w 607639"/>
                  <a:gd name="connsiteY35" fmla="*/ 222493 h 414642"/>
                  <a:gd name="connsiteX36" fmla="*/ 121467 w 607639"/>
                  <a:gd name="connsiteY36" fmla="*/ 222493 h 414642"/>
                  <a:gd name="connsiteX37" fmla="*/ 131604 w 607639"/>
                  <a:gd name="connsiteY37" fmla="*/ 232619 h 414642"/>
                  <a:gd name="connsiteX38" fmla="*/ 121467 w 607639"/>
                  <a:gd name="connsiteY38" fmla="*/ 242745 h 414642"/>
                  <a:gd name="connsiteX39" fmla="*/ 91146 w 607639"/>
                  <a:gd name="connsiteY39" fmla="*/ 242745 h 414642"/>
                  <a:gd name="connsiteX40" fmla="*/ 81009 w 607639"/>
                  <a:gd name="connsiteY40" fmla="*/ 232619 h 414642"/>
                  <a:gd name="connsiteX41" fmla="*/ 91146 w 607639"/>
                  <a:gd name="connsiteY41" fmla="*/ 222493 h 414642"/>
                  <a:gd name="connsiteX42" fmla="*/ 182270 w 607639"/>
                  <a:gd name="connsiteY42" fmla="*/ 182059 h 414642"/>
                  <a:gd name="connsiteX43" fmla="*/ 192432 w 607639"/>
                  <a:gd name="connsiteY43" fmla="*/ 182059 h 414642"/>
                  <a:gd name="connsiteX44" fmla="*/ 202593 w 607639"/>
                  <a:gd name="connsiteY44" fmla="*/ 192195 h 414642"/>
                  <a:gd name="connsiteX45" fmla="*/ 192432 w 607639"/>
                  <a:gd name="connsiteY45" fmla="*/ 202241 h 414642"/>
                  <a:gd name="connsiteX46" fmla="*/ 182270 w 607639"/>
                  <a:gd name="connsiteY46" fmla="*/ 202241 h 414642"/>
                  <a:gd name="connsiteX47" fmla="*/ 172109 w 607639"/>
                  <a:gd name="connsiteY47" fmla="*/ 192195 h 414642"/>
                  <a:gd name="connsiteX48" fmla="*/ 182270 w 607639"/>
                  <a:gd name="connsiteY48" fmla="*/ 182059 h 414642"/>
                  <a:gd name="connsiteX49" fmla="*/ 91153 w 607639"/>
                  <a:gd name="connsiteY49" fmla="*/ 182059 h 414642"/>
                  <a:gd name="connsiteX50" fmla="*/ 141783 w 607639"/>
                  <a:gd name="connsiteY50" fmla="*/ 182059 h 414642"/>
                  <a:gd name="connsiteX51" fmla="*/ 151927 w 607639"/>
                  <a:gd name="connsiteY51" fmla="*/ 192195 h 414642"/>
                  <a:gd name="connsiteX52" fmla="*/ 141783 w 607639"/>
                  <a:gd name="connsiteY52" fmla="*/ 202241 h 414642"/>
                  <a:gd name="connsiteX53" fmla="*/ 91153 w 607639"/>
                  <a:gd name="connsiteY53" fmla="*/ 202241 h 414642"/>
                  <a:gd name="connsiteX54" fmla="*/ 81009 w 607639"/>
                  <a:gd name="connsiteY54" fmla="*/ 192195 h 414642"/>
                  <a:gd name="connsiteX55" fmla="*/ 91153 w 607639"/>
                  <a:gd name="connsiteY55" fmla="*/ 182059 h 414642"/>
                  <a:gd name="connsiteX56" fmla="*/ 161988 w 607639"/>
                  <a:gd name="connsiteY56" fmla="*/ 141625 h 414642"/>
                  <a:gd name="connsiteX57" fmla="*/ 232948 w 607639"/>
                  <a:gd name="connsiteY57" fmla="*/ 141625 h 414642"/>
                  <a:gd name="connsiteX58" fmla="*/ 243098 w 607639"/>
                  <a:gd name="connsiteY58" fmla="*/ 151761 h 414642"/>
                  <a:gd name="connsiteX59" fmla="*/ 232948 w 607639"/>
                  <a:gd name="connsiteY59" fmla="*/ 161807 h 414642"/>
                  <a:gd name="connsiteX60" fmla="*/ 161988 w 607639"/>
                  <a:gd name="connsiteY60" fmla="*/ 161807 h 414642"/>
                  <a:gd name="connsiteX61" fmla="*/ 151927 w 607639"/>
                  <a:gd name="connsiteY61" fmla="*/ 151761 h 414642"/>
                  <a:gd name="connsiteX62" fmla="*/ 161988 w 607639"/>
                  <a:gd name="connsiteY62" fmla="*/ 141625 h 414642"/>
                  <a:gd name="connsiteX63" fmla="*/ 91146 w 607639"/>
                  <a:gd name="connsiteY63" fmla="*/ 141625 h 414642"/>
                  <a:gd name="connsiteX64" fmla="*/ 121467 w 607639"/>
                  <a:gd name="connsiteY64" fmla="*/ 141625 h 414642"/>
                  <a:gd name="connsiteX65" fmla="*/ 131604 w 607639"/>
                  <a:gd name="connsiteY65" fmla="*/ 151761 h 414642"/>
                  <a:gd name="connsiteX66" fmla="*/ 121467 w 607639"/>
                  <a:gd name="connsiteY66" fmla="*/ 161807 h 414642"/>
                  <a:gd name="connsiteX67" fmla="*/ 91146 w 607639"/>
                  <a:gd name="connsiteY67" fmla="*/ 161807 h 414642"/>
                  <a:gd name="connsiteX68" fmla="*/ 81009 w 607639"/>
                  <a:gd name="connsiteY68" fmla="*/ 151761 h 414642"/>
                  <a:gd name="connsiteX69" fmla="*/ 91146 w 607639"/>
                  <a:gd name="connsiteY69" fmla="*/ 141625 h 414642"/>
                  <a:gd name="connsiteX70" fmla="*/ 364566 w 607639"/>
                  <a:gd name="connsiteY70" fmla="*/ 102176 h 414642"/>
                  <a:gd name="connsiteX71" fmla="*/ 283573 w 607639"/>
                  <a:gd name="connsiteY71" fmla="*/ 192194 h 414642"/>
                  <a:gd name="connsiteX72" fmla="*/ 374712 w 607639"/>
                  <a:gd name="connsiteY72" fmla="*/ 283188 h 414642"/>
                  <a:gd name="connsiteX73" fmla="*/ 464783 w 607639"/>
                  <a:gd name="connsiteY73" fmla="*/ 202235 h 414642"/>
                  <a:gd name="connsiteX74" fmla="*/ 374712 w 607639"/>
                  <a:gd name="connsiteY74" fmla="*/ 202235 h 414642"/>
                  <a:gd name="connsiteX75" fmla="*/ 364566 w 607639"/>
                  <a:gd name="connsiteY75" fmla="*/ 192194 h 414642"/>
                  <a:gd name="connsiteX76" fmla="*/ 182270 w 607639"/>
                  <a:gd name="connsiteY76" fmla="*/ 101191 h 414642"/>
                  <a:gd name="connsiteX77" fmla="*/ 192432 w 607639"/>
                  <a:gd name="connsiteY77" fmla="*/ 101191 h 414642"/>
                  <a:gd name="connsiteX78" fmla="*/ 202593 w 607639"/>
                  <a:gd name="connsiteY78" fmla="*/ 111238 h 414642"/>
                  <a:gd name="connsiteX79" fmla="*/ 192432 w 607639"/>
                  <a:gd name="connsiteY79" fmla="*/ 121373 h 414642"/>
                  <a:gd name="connsiteX80" fmla="*/ 182270 w 607639"/>
                  <a:gd name="connsiteY80" fmla="*/ 121373 h 414642"/>
                  <a:gd name="connsiteX81" fmla="*/ 172109 w 607639"/>
                  <a:gd name="connsiteY81" fmla="*/ 111238 h 414642"/>
                  <a:gd name="connsiteX82" fmla="*/ 182270 w 607639"/>
                  <a:gd name="connsiteY82" fmla="*/ 101191 h 414642"/>
                  <a:gd name="connsiteX83" fmla="*/ 91153 w 607639"/>
                  <a:gd name="connsiteY83" fmla="*/ 101191 h 414642"/>
                  <a:gd name="connsiteX84" fmla="*/ 141783 w 607639"/>
                  <a:gd name="connsiteY84" fmla="*/ 101191 h 414642"/>
                  <a:gd name="connsiteX85" fmla="*/ 151927 w 607639"/>
                  <a:gd name="connsiteY85" fmla="*/ 111238 h 414642"/>
                  <a:gd name="connsiteX86" fmla="*/ 141783 w 607639"/>
                  <a:gd name="connsiteY86" fmla="*/ 121373 h 414642"/>
                  <a:gd name="connsiteX87" fmla="*/ 91153 w 607639"/>
                  <a:gd name="connsiteY87" fmla="*/ 121373 h 414642"/>
                  <a:gd name="connsiteX88" fmla="*/ 81009 w 607639"/>
                  <a:gd name="connsiteY88" fmla="*/ 111238 h 414642"/>
                  <a:gd name="connsiteX89" fmla="*/ 91153 w 607639"/>
                  <a:gd name="connsiteY89" fmla="*/ 101191 h 414642"/>
                  <a:gd name="connsiteX90" fmla="*/ 374712 w 607639"/>
                  <a:gd name="connsiteY90" fmla="*/ 80938 h 414642"/>
                  <a:gd name="connsiteX91" fmla="*/ 384858 w 607639"/>
                  <a:gd name="connsiteY91" fmla="*/ 91068 h 414642"/>
                  <a:gd name="connsiteX92" fmla="*/ 384858 w 607639"/>
                  <a:gd name="connsiteY92" fmla="*/ 182063 h 414642"/>
                  <a:gd name="connsiteX93" fmla="*/ 475998 w 607639"/>
                  <a:gd name="connsiteY93" fmla="*/ 182063 h 414642"/>
                  <a:gd name="connsiteX94" fmla="*/ 486055 w 607639"/>
                  <a:gd name="connsiteY94" fmla="*/ 192194 h 414642"/>
                  <a:gd name="connsiteX95" fmla="*/ 374712 w 607639"/>
                  <a:gd name="connsiteY95" fmla="*/ 303360 h 414642"/>
                  <a:gd name="connsiteX96" fmla="*/ 263280 w 607639"/>
                  <a:gd name="connsiteY96" fmla="*/ 192194 h 414642"/>
                  <a:gd name="connsiteX97" fmla="*/ 374712 w 607639"/>
                  <a:gd name="connsiteY97" fmla="*/ 80938 h 414642"/>
                  <a:gd name="connsiteX98" fmla="*/ 425343 w 607639"/>
                  <a:gd name="connsiteY98" fmla="*/ 61744 h 414642"/>
                  <a:gd name="connsiteX99" fmla="*/ 425343 w 607639"/>
                  <a:gd name="connsiteY99" fmla="*/ 141635 h 414642"/>
                  <a:gd name="connsiteX100" fmla="*/ 505373 w 607639"/>
                  <a:gd name="connsiteY100" fmla="*/ 141635 h 414642"/>
                  <a:gd name="connsiteX101" fmla="*/ 425343 w 607639"/>
                  <a:gd name="connsiteY101" fmla="*/ 61744 h 414642"/>
                  <a:gd name="connsiteX102" fmla="*/ 161988 w 607639"/>
                  <a:gd name="connsiteY102" fmla="*/ 60757 h 414642"/>
                  <a:gd name="connsiteX103" fmla="*/ 232948 w 607639"/>
                  <a:gd name="connsiteY103" fmla="*/ 60757 h 414642"/>
                  <a:gd name="connsiteX104" fmla="*/ 243098 w 607639"/>
                  <a:gd name="connsiteY104" fmla="*/ 70804 h 414642"/>
                  <a:gd name="connsiteX105" fmla="*/ 232948 w 607639"/>
                  <a:gd name="connsiteY105" fmla="*/ 80939 h 414642"/>
                  <a:gd name="connsiteX106" fmla="*/ 161988 w 607639"/>
                  <a:gd name="connsiteY106" fmla="*/ 80939 h 414642"/>
                  <a:gd name="connsiteX107" fmla="*/ 151927 w 607639"/>
                  <a:gd name="connsiteY107" fmla="*/ 70804 h 414642"/>
                  <a:gd name="connsiteX108" fmla="*/ 161988 w 607639"/>
                  <a:gd name="connsiteY108" fmla="*/ 60757 h 414642"/>
                  <a:gd name="connsiteX109" fmla="*/ 91146 w 607639"/>
                  <a:gd name="connsiteY109" fmla="*/ 60757 h 414642"/>
                  <a:gd name="connsiteX110" fmla="*/ 121467 w 607639"/>
                  <a:gd name="connsiteY110" fmla="*/ 60757 h 414642"/>
                  <a:gd name="connsiteX111" fmla="*/ 131604 w 607639"/>
                  <a:gd name="connsiteY111" fmla="*/ 70804 h 414642"/>
                  <a:gd name="connsiteX112" fmla="*/ 121467 w 607639"/>
                  <a:gd name="connsiteY112" fmla="*/ 80939 h 414642"/>
                  <a:gd name="connsiteX113" fmla="*/ 91146 w 607639"/>
                  <a:gd name="connsiteY113" fmla="*/ 80939 h 414642"/>
                  <a:gd name="connsiteX114" fmla="*/ 81009 w 607639"/>
                  <a:gd name="connsiteY114" fmla="*/ 70804 h 414642"/>
                  <a:gd name="connsiteX115" fmla="*/ 91146 w 607639"/>
                  <a:gd name="connsiteY115" fmla="*/ 60757 h 414642"/>
                  <a:gd name="connsiteX116" fmla="*/ 415194 w 607639"/>
                  <a:gd name="connsiteY116" fmla="*/ 40505 h 414642"/>
                  <a:gd name="connsiteX117" fmla="*/ 526560 w 607639"/>
                  <a:gd name="connsiteY117" fmla="*/ 151765 h 414642"/>
                  <a:gd name="connsiteX118" fmla="*/ 516501 w 607639"/>
                  <a:gd name="connsiteY118" fmla="*/ 161807 h 414642"/>
                  <a:gd name="connsiteX119" fmla="*/ 415194 w 607639"/>
                  <a:gd name="connsiteY119" fmla="*/ 161807 h 414642"/>
                  <a:gd name="connsiteX120" fmla="*/ 405046 w 607639"/>
                  <a:gd name="connsiteY120" fmla="*/ 151765 h 414642"/>
                  <a:gd name="connsiteX121" fmla="*/ 405046 w 607639"/>
                  <a:gd name="connsiteY121" fmla="*/ 50636 h 414642"/>
                  <a:gd name="connsiteX122" fmla="*/ 415194 w 607639"/>
                  <a:gd name="connsiteY122" fmla="*/ 40505 h 414642"/>
                  <a:gd name="connsiteX123" fmla="*/ 70848 w 607639"/>
                  <a:gd name="connsiteY123" fmla="*/ 20177 h 414642"/>
                  <a:gd name="connsiteX124" fmla="*/ 60791 w 607639"/>
                  <a:gd name="connsiteY124" fmla="*/ 30309 h 414642"/>
                  <a:gd name="connsiteX125" fmla="*/ 60791 w 607639"/>
                  <a:gd name="connsiteY125" fmla="*/ 343802 h 414642"/>
                  <a:gd name="connsiteX126" fmla="*/ 222780 w 607639"/>
                  <a:gd name="connsiteY126" fmla="*/ 343802 h 414642"/>
                  <a:gd name="connsiteX127" fmla="*/ 232927 w 607639"/>
                  <a:gd name="connsiteY127" fmla="*/ 353935 h 414642"/>
                  <a:gd name="connsiteX128" fmla="*/ 232927 w 607639"/>
                  <a:gd name="connsiteY128" fmla="*/ 364067 h 414642"/>
                  <a:gd name="connsiteX129" fmla="*/ 374712 w 607639"/>
                  <a:gd name="connsiteY129" fmla="*/ 364067 h 414642"/>
                  <a:gd name="connsiteX130" fmla="*/ 374712 w 607639"/>
                  <a:gd name="connsiteY130" fmla="*/ 353935 h 414642"/>
                  <a:gd name="connsiteX131" fmla="*/ 384859 w 607639"/>
                  <a:gd name="connsiteY131" fmla="*/ 343802 h 414642"/>
                  <a:gd name="connsiteX132" fmla="*/ 546848 w 607639"/>
                  <a:gd name="connsiteY132" fmla="*/ 343802 h 414642"/>
                  <a:gd name="connsiteX133" fmla="*/ 546848 w 607639"/>
                  <a:gd name="connsiteY133" fmla="*/ 30309 h 414642"/>
                  <a:gd name="connsiteX134" fmla="*/ 536702 w 607639"/>
                  <a:gd name="connsiteY134" fmla="*/ 20177 h 414642"/>
                  <a:gd name="connsiteX135" fmla="*/ 70848 w 607639"/>
                  <a:gd name="connsiteY135" fmla="*/ 0 h 414642"/>
                  <a:gd name="connsiteX136" fmla="*/ 536702 w 607639"/>
                  <a:gd name="connsiteY136" fmla="*/ 0 h 414642"/>
                  <a:gd name="connsiteX137" fmla="*/ 567142 w 607639"/>
                  <a:gd name="connsiteY137" fmla="*/ 30309 h 414642"/>
                  <a:gd name="connsiteX138" fmla="*/ 567142 w 607639"/>
                  <a:gd name="connsiteY138" fmla="*/ 343802 h 414642"/>
                  <a:gd name="connsiteX139" fmla="*/ 597492 w 607639"/>
                  <a:gd name="connsiteY139" fmla="*/ 343802 h 414642"/>
                  <a:gd name="connsiteX140" fmla="*/ 607639 w 607639"/>
                  <a:gd name="connsiteY140" fmla="*/ 353935 h 414642"/>
                  <a:gd name="connsiteX141" fmla="*/ 607639 w 607639"/>
                  <a:gd name="connsiteY141" fmla="*/ 384244 h 414642"/>
                  <a:gd name="connsiteX142" fmla="*/ 577199 w 607639"/>
                  <a:gd name="connsiteY142" fmla="*/ 414642 h 414642"/>
                  <a:gd name="connsiteX143" fmla="*/ 30351 w 607639"/>
                  <a:gd name="connsiteY143" fmla="*/ 414642 h 414642"/>
                  <a:gd name="connsiteX144" fmla="*/ 0 w 607639"/>
                  <a:gd name="connsiteY144" fmla="*/ 384244 h 414642"/>
                  <a:gd name="connsiteX145" fmla="*/ 0 w 607639"/>
                  <a:gd name="connsiteY145" fmla="*/ 353935 h 414642"/>
                  <a:gd name="connsiteX146" fmla="*/ 10147 w 607639"/>
                  <a:gd name="connsiteY146" fmla="*/ 343802 h 414642"/>
                  <a:gd name="connsiteX147" fmla="*/ 40497 w 607639"/>
                  <a:gd name="connsiteY147" fmla="*/ 343802 h 414642"/>
                  <a:gd name="connsiteX148" fmla="*/ 40497 w 607639"/>
                  <a:gd name="connsiteY148" fmla="*/ 30309 h 414642"/>
                  <a:gd name="connsiteX149" fmla="*/ 70848 w 607639"/>
                  <a:gd name="connsiteY149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9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82270" y="262926"/>
                    </a:moveTo>
                    <a:lnTo>
                      <a:pt x="192432" y="262926"/>
                    </a:lnTo>
                    <a:cubicBezTo>
                      <a:pt x="198493" y="262926"/>
                      <a:pt x="202593" y="267012"/>
                      <a:pt x="202593" y="273052"/>
                    </a:cubicBezTo>
                    <a:cubicBezTo>
                      <a:pt x="202593" y="279092"/>
                      <a:pt x="198493" y="283178"/>
                      <a:pt x="192432" y="283178"/>
                    </a:cubicBezTo>
                    <a:lnTo>
                      <a:pt x="182270" y="283178"/>
                    </a:lnTo>
                    <a:cubicBezTo>
                      <a:pt x="176209" y="283178"/>
                      <a:pt x="172109" y="279092"/>
                      <a:pt x="172109" y="273052"/>
                    </a:cubicBezTo>
                    <a:cubicBezTo>
                      <a:pt x="172109" y="267012"/>
                      <a:pt x="176209" y="262926"/>
                      <a:pt x="182270" y="262926"/>
                    </a:cubicBezTo>
                    <a:close/>
                    <a:moveTo>
                      <a:pt x="91153" y="262926"/>
                    </a:moveTo>
                    <a:lnTo>
                      <a:pt x="141783" y="262926"/>
                    </a:lnTo>
                    <a:cubicBezTo>
                      <a:pt x="147834" y="262926"/>
                      <a:pt x="151927" y="267012"/>
                      <a:pt x="151927" y="273052"/>
                    </a:cubicBezTo>
                    <a:cubicBezTo>
                      <a:pt x="151927" y="279092"/>
                      <a:pt x="147834" y="283178"/>
                      <a:pt x="141783" y="283178"/>
                    </a:cubicBezTo>
                    <a:lnTo>
                      <a:pt x="91153" y="283178"/>
                    </a:lnTo>
                    <a:cubicBezTo>
                      <a:pt x="85102" y="283178"/>
                      <a:pt x="81009" y="279092"/>
                      <a:pt x="81009" y="273052"/>
                    </a:cubicBezTo>
                    <a:cubicBezTo>
                      <a:pt x="81009" y="267012"/>
                      <a:pt x="85102" y="262926"/>
                      <a:pt x="91153" y="262926"/>
                    </a:cubicBezTo>
                    <a:close/>
                    <a:moveTo>
                      <a:pt x="161988" y="222493"/>
                    </a:moveTo>
                    <a:lnTo>
                      <a:pt x="232948" y="222493"/>
                    </a:lnTo>
                    <a:cubicBezTo>
                      <a:pt x="239002" y="222493"/>
                      <a:pt x="243098" y="226579"/>
                      <a:pt x="243098" y="232619"/>
                    </a:cubicBezTo>
                    <a:cubicBezTo>
                      <a:pt x="243098" y="238659"/>
                      <a:pt x="239002" y="242745"/>
                      <a:pt x="232948" y="242745"/>
                    </a:cubicBezTo>
                    <a:lnTo>
                      <a:pt x="161988" y="242745"/>
                    </a:lnTo>
                    <a:cubicBezTo>
                      <a:pt x="155934" y="242745"/>
                      <a:pt x="151927" y="238659"/>
                      <a:pt x="151927" y="232619"/>
                    </a:cubicBezTo>
                    <a:cubicBezTo>
                      <a:pt x="151927" y="226579"/>
                      <a:pt x="155934" y="222493"/>
                      <a:pt x="161988" y="222493"/>
                    </a:cubicBezTo>
                    <a:close/>
                    <a:moveTo>
                      <a:pt x="91146" y="222493"/>
                    </a:moveTo>
                    <a:lnTo>
                      <a:pt x="121467" y="222493"/>
                    </a:lnTo>
                    <a:cubicBezTo>
                      <a:pt x="127603" y="222493"/>
                      <a:pt x="131604" y="226579"/>
                      <a:pt x="131604" y="232619"/>
                    </a:cubicBezTo>
                    <a:cubicBezTo>
                      <a:pt x="131604" y="238659"/>
                      <a:pt x="127603" y="242745"/>
                      <a:pt x="121467" y="242745"/>
                    </a:cubicBezTo>
                    <a:lnTo>
                      <a:pt x="91146" y="242745"/>
                    </a:lnTo>
                    <a:cubicBezTo>
                      <a:pt x="85099" y="242745"/>
                      <a:pt x="81009" y="238659"/>
                      <a:pt x="81009" y="232619"/>
                    </a:cubicBezTo>
                    <a:cubicBezTo>
                      <a:pt x="81009" y="226579"/>
                      <a:pt x="85099" y="222493"/>
                      <a:pt x="91146" y="222493"/>
                    </a:cubicBezTo>
                    <a:close/>
                    <a:moveTo>
                      <a:pt x="182270" y="182059"/>
                    </a:moveTo>
                    <a:lnTo>
                      <a:pt x="192432" y="182059"/>
                    </a:lnTo>
                    <a:cubicBezTo>
                      <a:pt x="198493" y="182059"/>
                      <a:pt x="202593" y="186060"/>
                      <a:pt x="202593" y="192195"/>
                    </a:cubicBezTo>
                    <a:cubicBezTo>
                      <a:pt x="202593" y="198240"/>
                      <a:pt x="198493" y="202241"/>
                      <a:pt x="192432" y="202241"/>
                    </a:cubicBezTo>
                    <a:lnTo>
                      <a:pt x="182270" y="202241"/>
                    </a:lnTo>
                    <a:cubicBezTo>
                      <a:pt x="176209" y="202241"/>
                      <a:pt x="172109" y="198240"/>
                      <a:pt x="172109" y="192195"/>
                    </a:cubicBezTo>
                    <a:cubicBezTo>
                      <a:pt x="172109" y="186060"/>
                      <a:pt x="176209" y="182059"/>
                      <a:pt x="182270" y="182059"/>
                    </a:cubicBezTo>
                    <a:close/>
                    <a:moveTo>
                      <a:pt x="91153" y="182059"/>
                    </a:moveTo>
                    <a:lnTo>
                      <a:pt x="141783" y="182059"/>
                    </a:lnTo>
                    <a:cubicBezTo>
                      <a:pt x="147834" y="182059"/>
                      <a:pt x="151927" y="186060"/>
                      <a:pt x="151927" y="192195"/>
                    </a:cubicBezTo>
                    <a:cubicBezTo>
                      <a:pt x="151927" y="198240"/>
                      <a:pt x="147834" y="202241"/>
                      <a:pt x="141783" y="202241"/>
                    </a:cubicBezTo>
                    <a:lnTo>
                      <a:pt x="91153" y="202241"/>
                    </a:lnTo>
                    <a:cubicBezTo>
                      <a:pt x="85102" y="202241"/>
                      <a:pt x="81009" y="198240"/>
                      <a:pt x="81009" y="192195"/>
                    </a:cubicBezTo>
                    <a:cubicBezTo>
                      <a:pt x="81009" y="186060"/>
                      <a:pt x="85102" y="182059"/>
                      <a:pt x="91153" y="182059"/>
                    </a:cubicBezTo>
                    <a:close/>
                    <a:moveTo>
                      <a:pt x="161988" y="141625"/>
                    </a:moveTo>
                    <a:lnTo>
                      <a:pt x="232948" y="141625"/>
                    </a:lnTo>
                    <a:cubicBezTo>
                      <a:pt x="239002" y="141625"/>
                      <a:pt x="243098" y="145626"/>
                      <a:pt x="243098" y="151761"/>
                    </a:cubicBezTo>
                    <a:cubicBezTo>
                      <a:pt x="243098" y="157806"/>
                      <a:pt x="239002" y="161807"/>
                      <a:pt x="232948" y="161807"/>
                    </a:cubicBezTo>
                    <a:lnTo>
                      <a:pt x="161988" y="161807"/>
                    </a:lnTo>
                    <a:cubicBezTo>
                      <a:pt x="155934" y="161807"/>
                      <a:pt x="151927" y="157806"/>
                      <a:pt x="151927" y="151761"/>
                    </a:cubicBezTo>
                    <a:cubicBezTo>
                      <a:pt x="151927" y="145626"/>
                      <a:pt x="155934" y="141625"/>
                      <a:pt x="161988" y="141625"/>
                    </a:cubicBezTo>
                    <a:close/>
                    <a:moveTo>
                      <a:pt x="91146" y="141625"/>
                    </a:moveTo>
                    <a:lnTo>
                      <a:pt x="121467" y="141625"/>
                    </a:lnTo>
                    <a:cubicBezTo>
                      <a:pt x="127603" y="141625"/>
                      <a:pt x="131604" y="145626"/>
                      <a:pt x="131604" y="151761"/>
                    </a:cubicBezTo>
                    <a:cubicBezTo>
                      <a:pt x="131604" y="157806"/>
                      <a:pt x="127603" y="161807"/>
                      <a:pt x="121467" y="161807"/>
                    </a:cubicBezTo>
                    <a:lnTo>
                      <a:pt x="91146" y="161807"/>
                    </a:lnTo>
                    <a:cubicBezTo>
                      <a:pt x="85099" y="161807"/>
                      <a:pt x="81009" y="157806"/>
                      <a:pt x="81009" y="151761"/>
                    </a:cubicBezTo>
                    <a:cubicBezTo>
                      <a:pt x="81009" y="145626"/>
                      <a:pt x="85099" y="141625"/>
                      <a:pt x="91146" y="141625"/>
                    </a:cubicBezTo>
                    <a:close/>
                    <a:moveTo>
                      <a:pt x="364566" y="102176"/>
                    </a:moveTo>
                    <a:cubicBezTo>
                      <a:pt x="318996" y="107241"/>
                      <a:pt x="283573" y="145630"/>
                      <a:pt x="283573" y="192194"/>
                    </a:cubicBezTo>
                    <a:cubicBezTo>
                      <a:pt x="283573" y="242756"/>
                      <a:pt x="324069" y="283188"/>
                      <a:pt x="374712" y="283188"/>
                    </a:cubicBezTo>
                    <a:cubicBezTo>
                      <a:pt x="421261" y="283188"/>
                      <a:pt x="459799" y="247732"/>
                      <a:pt x="464783" y="202235"/>
                    </a:cubicBezTo>
                    <a:lnTo>
                      <a:pt x="374712" y="202235"/>
                    </a:lnTo>
                    <a:cubicBezTo>
                      <a:pt x="368660" y="202235"/>
                      <a:pt x="364566" y="198236"/>
                      <a:pt x="364566" y="192194"/>
                    </a:cubicBezTo>
                    <a:close/>
                    <a:moveTo>
                      <a:pt x="182270" y="101191"/>
                    </a:moveTo>
                    <a:lnTo>
                      <a:pt x="192432" y="101191"/>
                    </a:lnTo>
                    <a:cubicBezTo>
                      <a:pt x="198493" y="101191"/>
                      <a:pt x="202593" y="105192"/>
                      <a:pt x="202593" y="111238"/>
                    </a:cubicBezTo>
                    <a:cubicBezTo>
                      <a:pt x="202593" y="117372"/>
                      <a:pt x="198493" y="121373"/>
                      <a:pt x="192432" y="121373"/>
                    </a:cubicBezTo>
                    <a:lnTo>
                      <a:pt x="182270" y="121373"/>
                    </a:lnTo>
                    <a:cubicBezTo>
                      <a:pt x="176209" y="121373"/>
                      <a:pt x="172109" y="117372"/>
                      <a:pt x="172109" y="111238"/>
                    </a:cubicBezTo>
                    <a:cubicBezTo>
                      <a:pt x="172109" y="105192"/>
                      <a:pt x="176209" y="101191"/>
                      <a:pt x="182270" y="101191"/>
                    </a:cubicBezTo>
                    <a:close/>
                    <a:moveTo>
                      <a:pt x="91153" y="101191"/>
                    </a:moveTo>
                    <a:lnTo>
                      <a:pt x="141783" y="101191"/>
                    </a:lnTo>
                    <a:cubicBezTo>
                      <a:pt x="147834" y="101191"/>
                      <a:pt x="151927" y="105192"/>
                      <a:pt x="151927" y="111238"/>
                    </a:cubicBezTo>
                    <a:cubicBezTo>
                      <a:pt x="151927" y="117372"/>
                      <a:pt x="147834" y="121373"/>
                      <a:pt x="141783" y="121373"/>
                    </a:cubicBezTo>
                    <a:lnTo>
                      <a:pt x="91153" y="121373"/>
                    </a:lnTo>
                    <a:cubicBezTo>
                      <a:pt x="85102" y="121373"/>
                      <a:pt x="81009" y="117372"/>
                      <a:pt x="81009" y="111238"/>
                    </a:cubicBezTo>
                    <a:cubicBezTo>
                      <a:pt x="81009" y="105192"/>
                      <a:pt x="85102" y="101191"/>
                      <a:pt x="91153" y="101191"/>
                    </a:cubicBezTo>
                    <a:close/>
                    <a:moveTo>
                      <a:pt x="374712" y="80938"/>
                    </a:moveTo>
                    <a:cubicBezTo>
                      <a:pt x="380764" y="80938"/>
                      <a:pt x="384858" y="85026"/>
                      <a:pt x="384858" y="91068"/>
                    </a:cubicBezTo>
                    <a:lnTo>
                      <a:pt x="384858" y="182063"/>
                    </a:lnTo>
                    <a:lnTo>
                      <a:pt x="475998" y="182063"/>
                    </a:lnTo>
                    <a:cubicBezTo>
                      <a:pt x="482050" y="182063"/>
                      <a:pt x="486055" y="186062"/>
                      <a:pt x="486055" y="192194"/>
                    </a:cubicBezTo>
                    <a:cubicBezTo>
                      <a:pt x="486055" y="253864"/>
                      <a:pt x="436480" y="303360"/>
                      <a:pt x="374712" y="303360"/>
                    </a:cubicBezTo>
                    <a:cubicBezTo>
                      <a:pt x="312944" y="303360"/>
                      <a:pt x="263280" y="253864"/>
                      <a:pt x="263280" y="192194"/>
                    </a:cubicBezTo>
                    <a:cubicBezTo>
                      <a:pt x="263280" y="130523"/>
                      <a:pt x="312944" y="80938"/>
                      <a:pt x="374712" y="80938"/>
                    </a:cubicBezTo>
                    <a:close/>
                    <a:moveTo>
                      <a:pt x="425343" y="61744"/>
                    </a:moveTo>
                    <a:lnTo>
                      <a:pt x="425343" y="141635"/>
                    </a:lnTo>
                    <a:lnTo>
                      <a:pt x="505373" y="141635"/>
                    </a:lnTo>
                    <a:cubicBezTo>
                      <a:pt x="500299" y="99157"/>
                      <a:pt x="466827" y="65743"/>
                      <a:pt x="425343" y="61744"/>
                    </a:cubicBezTo>
                    <a:close/>
                    <a:moveTo>
                      <a:pt x="161988" y="60757"/>
                    </a:moveTo>
                    <a:lnTo>
                      <a:pt x="232948" y="60757"/>
                    </a:lnTo>
                    <a:cubicBezTo>
                      <a:pt x="239002" y="60757"/>
                      <a:pt x="243098" y="64758"/>
                      <a:pt x="243098" y="70804"/>
                    </a:cubicBezTo>
                    <a:cubicBezTo>
                      <a:pt x="243098" y="76938"/>
                      <a:pt x="239002" y="80939"/>
                      <a:pt x="232948" y="80939"/>
                    </a:cubicBezTo>
                    <a:lnTo>
                      <a:pt x="161988" y="80939"/>
                    </a:lnTo>
                    <a:cubicBezTo>
                      <a:pt x="155934" y="80939"/>
                      <a:pt x="151927" y="76938"/>
                      <a:pt x="151927" y="70804"/>
                    </a:cubicBezTo>
                    <a:cubicBezTo>
                      <a:pt x="151927" y="64758"/>
                      <a:pt x="155934" y="60757"/>
                      <a:pt x="161988" y="60757"/>
                    </a:cubicBezTo>
                    <a:close/>
                    <a:moveTo>
                      <a:pt x="91146" y="60757"/>
                    </a:moveTo>
                    <a:lnTo>
                      <a:pt x="121467" y="60757"/>
                    </a:lnTo>
                    <a:cubicBezTo>
                      <a:pt x="127603" y="60757"/>
                      <a:pt x="131604" y="64758"/>
                      <a:pt x="131604" y="70804"/>
                    </a:cubicBezTo>
                    <a:cubicBezTo>
                      <a:pt x="131604" y="76938"/>
                      <a:pt x="127603" y="80939"/>
                      <a:pt x="121467" y="80939"/>
                    </a:cubicBezTo>
                    <a:lnTo>
                      <a:pt x="91146" y="80939"/>
                    </a:lnTo>
                    <a:cubicBezTo>
                      <a:pt x="85099" y="80939"/>
                      <a:pt x="81009" y="76938"/>
                      <a:pt x="81009" y="70804"/>
                    </a:cubicBezTo>
                    <a:cubicBezTo>
                      <a:pt x="81009" y="64758"/>
                      <a:pt x="85099" y="60757"/>
                      <a:pt x="91146" y="60757"/>
                    </a:cubicBezTo>
                    <a:close/>
                    <a:moveTo>
                      <a:pt x="415194" y="40505"/>
                    </a:moveTo>
                    <a:cubicBezTo>
                      <a:pt x="476975" y="40505"/>
                      <a:pt x="526560" y="90092"/>
                      <a:pt x="526560" y="151765"/>
                    </a:cubicBezTo>
                    <a:cubicBezTo>
                      <a:pt x="526560" y="157808"/>
                      <a:pt x="522554" y="161807"/>
                      <a:pt x="516501" y="161807"/>
                    </a:cubicBezTo>
                    <a:lnTo>
                      <a:pt x="415194" y="161807"/>
                    </a:lnTo>
                    <a:cubicBezTo>
                      <a:pt x="409141" y="161807"/>
                      <a:pt x="405046" y="157808"/>
                      <a:pt x="405046" y="151765"/>
                    </a:cubicBezTo>
                    <a:lnTo>
                      <a:pt x="405046" y="50636"/>
                    </a:lnTo>
                    <a:cubicBezTo>
                      <a:pt x="405046" y="44593"/>
                      <a:pt x="409141" y="40505"/>
                      <a:pt x="415194" y="40505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8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sp>
          <p:nvSpPr>
            <p:cNvPr id="11" name="î$1íḍè"/>
            <p:cNvSpPr txBox="1"/>
            <p:nvPr/>
          </p:nvSpPr>
          <p:spPr>
            <a:xfrm>
              <a:off x="4483739" y="4777283"/>
              <a:ext cx="3239994" cy="136634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marL="171450" lvl="0" indent="-171450" defTabSz="913765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Supporting text here.</a:t>
              </a:r>
              <a:endParaRPr lang="en-US" altLang="zh-CN" sz="1100" kern="0" dirty="0"/>
            </a:p>
            <a:p>
              <a:pPr marL="171450" lvl="0" indent="-171450" defTabSz="913765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You can use the icon library in iSlide  (www.islide.cc) to filter and replace existing icon elements with one click.</a:t>
              </a:r>
              <a:endParaRPr lang="en-US" altLang="zh-CN" sz="1100" kern="0" dirty="0"/>
            </a:p>
          </p:txBody>
        </p:sp>
        <p:sp>
          <p:nvSpPr>
            <p:cNvPr id="12" name="îṩļîďe"/>
            <p:cNvSpPr txBox="1"/>
            <p:nvPr/>
          </p:nvSpPr>
          <p:spPr>
            <a:xfrm>
              <a:off x="4483739" y="4305462"/>
              <a:ext cx="323999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4201591" y="4777282"/>
              <a:ext cx="0" cy="136634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ïs1îďè"/>
            <p:cNvGrpSpPr/>
            <p:nvPr/>
          </p:nvGrpSpPr>
          <p:grpSpPr>
            <a:xfrm>
              <a:off x="9570525" y="3518409"/>
              <a:ext cx="675000" cy="675005"/>
              <a:chOff x="7209746" y="4153276"/>
              <a:chExt cx="675000" cy="675005"/>
            </a:xfrm>
          </p:grpSpPr>
          <p:sp>
            <p:nvSpPr>
              <p:cNvPr id="93" name="iS1îḍé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94" name="îŝlîḑê"/>
              <p:cNvSpPr/>
              <p:nvPr/>
            </p:nvSpPr>
            <p:spPr bwMode="auto">
              <a:xfrm>
                <a:off x="7375153" y="4318910"/>
                <a:ext cx="344185" cy="343732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sp>
          <p:nvSpPr>
            <p:cNvPr id="15" name="íṥ1îdé"/>
            <p:cNvSpPr txBox="1"/>
            <p:nvPr/>
          </p:nvSpPr>
          <p:spPr>
            <a:xfrm>
              <a:off x="8288028" y="4777283"/>
              <a:ext cx="3239994" cy="136634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lvl="0" indent="-171450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Supporting text here.</a:t>
              </a:r>
              <a:endParaRPr lang="en-US" altLang="zh-CN" sz="1100" kern="0" dirty="0"/>
            </a:p>
            <a:p>
              <a:pPr marL="171450" lvl="0" indent="-171450">
                <a:lnSpc>
                  <a:spcPct val="16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sz="1100" kern="0" dirty="0"/>
                <a:t>You can use the icon library in iSlide  (www.islide.cc) to filter and replace existing icon elements with one click.</a:t>
              </a:r>
              <a:endParaRPr lang="en-US" altLang="zh-CN" sz="1100" kern="0" dirty="0"/>
            </a:p>
          </p:txBody>
        </p:sp>
        <p:sp>
          <p:nvSpPr>
            <p:cNvPr id="16" name="iśḷïḑé"/>
            <p:cNvSpPr txBox="1"/>
            <p:nvPr/>
          </p:nvSpPr>
          <p:spPr>
            <a:xfrm>
              <a:off x="8288028" y="4305462"/>
              <a:ext cx="3239994" cy="471820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b="1" dirty="0"/>
                <a:t>Text here</a:t>
              </a:r>
              <a:endParaRPr lang="zh-CN" altLang="en-US" b="1" dirty="0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8005881" y="4777282"/>
              <a:ext cx="0" cy="136634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isḻïde"/>
            <p:cNvGrpSpPr/>
            <p:nvPr/>
          </p:nvGrpSpPr>
          <p:grpSpPr>
            <a:xfrm>
              <a:off x="6752657" y="1314488"/>
              <a:ext cx="4521837" cy="1985536"/>
              <a:chOff x="6752657" y="1314488"/>
              <a:chExt cx="4521837" cy="1985536"/>
            </a:xfrm>
          </p:grpSpPr>
          <p:grpSp>
            <p:nvGrpSpPr>
              <p:cNvPr id="20" name="işḻîḋ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  <p:cNvGrpSpPr/>
              <p:nvPr/>
            </p:nvGrpSpPr>
            <p:grpSpPr>
              <a:xfrm>
                <a:off x="6752657" y="1314488"/>
                <a:ext cx="3515171" cy="1985536"/>
                <a:chOff x="2736056" y="1531144"/>
                <a:chExt cx="6719888" cy="3795713"/>
              </a:xfrm>
            </p:grpSpPr>
            <p:sp>
              <p:nvSpPr>
                <p:cNvPr id="26" name="í$lïḍé"/>
                <p:cNvSpPr/>
                <p:nvPr/>
              </p:nvSpPr>
              <p:spPr bwMode="auto">
                <a:xfrm>
                  <a:off x="4134644" y="1531144"/>
                  <a:ext cx="4075113" cy="2660650"/>
                </a:xfrm>
                <a:custGeom>
                  <a:avLst/>
                  <a:gdLst>
                    <a:gd name="T0" fmla="*/ 3244 w 3244"/>
                    <a:gd name="T1" fmla="*/ 1973 h 2120"/>
                    <a:gd name="T2" fmla="*/ 3097 w 3244"/>
                    <a:gd name="T3" fmla="*/ 2120 h 2120"/>
                    <a:gd name="T4" fmla="*/ 147 w 3244"/>
                    <a:gd name="T5" fmla="*/ 2120 h 2120"/>
                    <a:gd name="T6" fmla="*/ 0 w 3244"/>
                    <a:gd name="T7" fmla="*/ 1973 h 2120"/>
                    <a:gd name="T8" fmla="*/ 0 w 3244"/>
                    <a:gd name="T9" fmla="*/ 148 h 2120"/>
                    <a:gd name="T10" fmla="*/ 147 w 3244"/>
                    <a:gd name="T11" fmla="*/ 0 h 2120"/>
                    <a:gd name="T12" fmla="*/ 3097 w 3244"/>
                    <a:gd name="T13" fmla="*/ 0 h 2120"/>
                    <a:gd name="T14" fmla="*/ 3244 w 3244"/>
                    <a:gd name="T15" fmla="*/ 148 h 2120"/>
                    <a:gd name="T16" fmla="*/ 3244 w 3244"/>
                    <a:gd name="T17" fmla="*/ 1973 h 2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44" h="2120">
                      <a:moveTo>
                        <a:pt x="3244" y="1973"/>
                      </a:moveTo>
                      <a:cubicBezTo>
                        <a:pt x="3244" y="2054"/>
                        <a:pt x="3178" y="2120"/>
                        <a:pt x="3097" y="2120"/>
                      </a:cubicBezTo>
                      <a:cubicBezTo>
                        <a:pt x="147" y="2120"/>
                        <a:pt x="147" y="2120"/>
                        <a:pt x="147" y="2120"/>
                      </a:cubicBezTo>
                      <a:cubicBezTo>
                        <a:pt x="66" y="2120"/>
                        <a:pt x="0" y="2054"/>
                        <a:pt x="0" y="1973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0" y="66"/>
                        <a:pt x="66" y="0"/>
                        <a:pt x="147" y="0"/>
                      </a:cubicBezTo>
                      <a:cubicBezTo>
                        <a:pt x="3097" y="0"/>
                        <a:pt x="3097" y="0"/>
                        <a:pt x="3097" y="0"/>
                      </a:cubicBezTo>
                      <a:cubicBezTo>
                        <a:pt x="3178" y="0"/>
                        <a:pt x="3244" y="66"/>
                        <a:pt x="3244" y="148"/>
                      </a:cubicBezTo>
                      <a:cubicBezTo>
                        <a:pt x="3244" y="1973"/>
                        <a:pt x="3244" y="1973"/>
                        <a:pt x="3244" y="1973"/>
                      </a:cubicBezTo>
                    </a:path>
                  </a:pathLst>
                </a:custGeom>
                <a:solidFill>
                  <a:srgbClr val="1531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7" name="iṣļiḑè"/>
                <p:cNvSpPr/>
                <p:nvPr/>
              </p:nvSpPr>
              <p:spPr bwMode="auto">
                <a:xfrm>
                  <a:off x="4317206" y="1707357"/>
                  <a:ext cx="3727450" cy="2298700"/>
                </a:xfrm>
                <a:prstGeom prst="rect">
                  <a:avLst/>
                </a:pr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8" name="isļîdè"/>
                <p:cNvSpPr/>
                <p:nvPr/>
              </p:nvSpPr>
              <p:spPr bwMode="auto">
                <a:xfrm>
                  <a:off x="4317206" y="1707357"/>
                  <a:ext cx="3727450" cy="22987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9" name="îSļidê"/>
                <p:cNvSpPr/>
                <p:nvPr/>
              </p:nvSpPr>
              <p:spPr bwMode="auto">
                <a:xfrm>
                  <a:off x="3334544" y="4177507"/>
                  <a:ext cx="5691188" cy="315913"/>
                </a:xfrm>
                <a:custGeom>
                  <a:avLst/>
                  <a:gdLst>
                    <a:gd name="T0" fmla="*/ 3 w 4532"/>
                    <a:gd name="T1" fmla="*/ 0 h 252"/>
                    <a:gd name="T2" fmla="*/ 0 w 4532"/>
                    <a:gd name="T3" fmla="*/ 41 h 252"/>
                    <a:gd name="T4" fmla="*/ 158 w 4532"/>
                    <a:gd name="T5" fmla="*/ 252 h 252"/>
                    <a:gd name="T6" fmla="*/ 4374 w 4532"/>
                    <a:gd name="T7" fmla="*/ 252 h 252"/>
                    <a:gd name="T8" fmla="*/ 4532 w 4532"/>
                    <a:gd name="T9" fmla="*/ 41 h 252"/>
                    <a:gd name="T10" fmla="*/ 4529 w 4532"/>
                    <a:gd name="T11" fmla="*/ 0 h 252"/>
                    <a:gd name="T12" fmla="*/ 3 w 4532"/>
                    <a:gd name="T13" fmla="*/ 0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32" h="252">
                      <a:moveTo>
                        <a:pt x="3" y="0"/>
                      </a:moveTo>
                      <a:cubicBezTo>
                        <a:pt x="1" y="14"/>
                        <a:pt x="0" y="27"/>
                        <a:pt x="0" y="41"/>
                      </a:cubicBezTo>
                      <a:cubicBezTo>
                        <a:pt x="0" y="157"/>
                        <a:pt x="71" y="252"/>
                        <a:pt x="158" y="252"/>
                      </a:cubicBezTo>
                      <a:cubicBezTo>
                        <a:pt x="4374" y="252"/>
                        <a:pt x="4374" y="252"/>
                        <a:pt x="4374" y="252"/>
                      </a:cubicBezTo>
                      <a:cubicBezTo>
                        <a:pt x="4461" y="252"/>
                        <a:pt x="4532" y="157"/>
                        <a:pt x="4532" y="41"/>
                      </a:cubicBezTo>
                      <a:cubicBezTo>
                        <a:pt x="4532" y="27"/>
                        <a:pt x="4531" y="14"/>
                        <a:pt x="4529" y="0"/>
                      </a:cubicBezTo>
                      <a:cubicBezTo>
                        <a:pt x="3" y="0"/>
                        <a:pt x="3" y="0"/>
                        <a:pt x="3" y="0"/>
                      </a:cubicBezTo>
                    </a:path>
                  </a:pathLst>
                </a:custGeom>
                <a:solidFill>
                  <a:srgbClr val="A3A3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0" name="íşľïḍé"/>
                <p:cNvSpPr/>
                <p:nvPr/>
              </p:nvSpPr>
              <p:spPr bwMode="auto">
                <a:xfrm>
                  <a:off x="3352006" y="4336257"/>
                  <a:ext cx="5657850" cy="157163"/>
                </a:xfrm>
                <a:custGeom>
                  <a:avLst/>
                  <a:gdLst>
                    <a:gd name="T0" fmla="*/ 0 w 4505"/>
                    <a:gd name="T1" fmla="*/ 0 h 126"/>
                    <a:gd name="T2" fmla="*/ 144 w 4505"/>
                    <a:gd name="T3" fmla="*/ 126 h 126"/>
                    <a:gd name="T4" fmla="*/ 4360 w 4505"/>
                    <a:gd name="T5" fmla="*/ 126 h 126"/>
                    <a:gd name="T6" fmla="*/ 4505 w 4505"/>
                    <a:gd name="T7" fmla="*/ 0 h 126"/>
                    <a:gd name="T8" fmla="*/ 0 w 4505"/>
                    <a:gd name="T9" fmla="*/ 0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05" h="126">
                      <a:moveTo>
                        <a:pt x="0" y="0"/>
                      </a:moveTo>
                      <a:cubicBezTo>
                        <a:pt x="24" y="74"/>
                        <a:pt x="80" y="126"/>
                        <a:pt x="144" y="126"/>
                      </a:cubicBezTo>
                      <a:cubicBezTo>
                        <a:pt x="4360" y="126"/>
                        <a:pt x="4360" y="126"/>
                        <a:pt x="4360" y="126"/>
                      </a:cubicBezTo>
                      <a:cubicBezTo>
                        <a:pt x="4425" y="126"/>
                        <a:pt x="4480" y="74"/>
                        <a:pt x="4505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15315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1" name="ísľíḋe"/>
                <p:cNvSpPr/>
                <p:nvPr/>
              </p:nvSpPr>
              <p:spPr bwMode="auto">
                <a:xfrm>
                  <a:off x="4569619" y="1896269"/>
                  <a:ext cx="1317625" cy="63500"/>
                </a:xfrm>
                <a:prstGeom prst="rect">
                  <a:avLst/>
                </a:prstGeom>
                <a:solidFill>
                  <a:srgbClr val="F39C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2" name="íŝlîḑe"/>
                <p:cNvSpPr/>
                <p:nvPr/>
              </p:nvSpPr>
              <p:spPr bwMode="auto">
                <a:xfrm>
                  <a:off x="4569619" y="1986757"/>
                  <a:ext cx="1317625" cy="63500"/>
                </a:xfrm>
                <a:prstGeom prst="rect">
                  <a:avLst/>
                </a:prstGeom>
                <a:solidFill>
                  <a:srgbClr val="F39C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3" name="íṡ1ïḑê"/>
                <p:cNvSpPr/>
                <p:nvPr/>
              </p:nvSpPr>
              <p:spPr bwMode="auto">
                <a:xfrm>
                  <a:off x="4569619" y="2082007"/>
                  <a:ext cx="1317625" cy="63500"/>
                </a:xfrm>
                <a:prstGeom prst="rect">
                  <a:avLst/>
                </a:prstGeom>
                <a:solidFill>
                  <a:srgbClr val="F39C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4" name="ïṥlíḋé"/>
                <p:cNvSpPr/>
                <p:nvPr/>
              </p:nvSpPr>
              <p:spPr bwMode="auto">
                <a:xfrm>
                  <a:off x="4569619" y="2177257"/>
                  <a:ext cx="1317625" cy="63500"/>
                </a:xfrm>
                <a:prstGeom prst="rect">
                  <a:avLst/>
                </a:prstGeom>
                <a:solidFill>
                  <a:srgbClr val="F39C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5" name="i$líḑè"/>
                <p:cNvSpPr/>
                <p:nvPr/>
              </p:nvSpPr>
              <p:spPr bwMode="auto">
                <a:xfrm>
                  <a:off x="5928519" y="3198019"/>
                  <a:ext cx="603250" cy="168275"/>
                </a:xfrm>
                <a:custGeom>
                  <a:avLst/>
                  <a:gdLst>
                    <a:gd name="T0" fmla="*/ 7 w 380"/>
                    <a:gd name="T1" fmla="*/ 106 h 106"/>
                    <a:gd name="T2" fmla="*/ 0 w 380"/>
                    <a:gd name="T3" fmla="*/ 79 h 106"/>
                    <a:gd name="T4" fmla="*/ 374 w 380"/>
                    <a:gd name="T5" fmla="*/ 0 h 106"/>
                    <a:gd name="T6" fmla="*/ 380 w 380"/>
                    <a:gd name="T7" fmla="*/ 28 h 106"/>
                    <a:gd name="T8" fmla="*/ 7 w 380"/>
                    <a:gd name="T9" fmla="*/ 106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0" h="106">
                      <a:moveTo>
                        <a:pt x="7" y="106"/>
                      </a:moveTo>
                      <a:lnTo>
                        <a:pt x="0" y="79"/>
                      </a:lnTo>
                      <a:lnTo>
                        <a:pt x="374" y="0"/>
                      </a:lnTo>
                      <a:lnTo>
                        <a:pt x="380" y="28"/>
                      </a:lnTo>
                      <a:lnTo>
                        <a:pt x="7" y="106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6" name="iSlïḓè"/>
                <p:cNvSpPr/>
                <p:nvPr/>
              </p:nvSpPr>
              <p:spPr bwMode="auto">
                <a:xfrm>
                  <a:off x="6125369" y="2705894"/>
                  <a:ext cx="461963" cy="477838"/>
                </a:xfrm>
                <a:custGeom>
                  <a:avLst/>
                  <a:gdLst>
                    <a:gd name="T0" fmla="*/ 0 w 291"/>
                    <a:gd name="T1" fmla="*/ 19 h 301"/>
                    <a:gd name="T2" fmla="*/ 20 w 291"/>
                    <a:gd name="T3" fmla="*/ 0 h 301"/>
                    <a:gd name="T4" fmla="*/ 291 w 291"/>
                    <a:gd name="T5" fmla="*/ 281 h 301"/>
                    <a:gd name="T6" fmla="*/ 271 w 291"/>
                    <a:gd name="T7" fmla="*/ 301 h 301"/>
                    <a:gd name="T8" fmla="*/ 0 w 291"/>
                    <a:gd name="T9" fmla="*/ 19 h 3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1" h="301">
                      <a:moveTo>
                        <a:pt x="0" y="19"/>
                      </a:moveTo>
                      <a:lnTo>
                        <a:pt x="20" y="0"/>
                      </a:lnTo>
                      <a:lnTo>
                        <a:pt x="291" y="281"/>
                      </a:lnTo>
                      <a:lnTo>
                        <a:pt x="271" y="301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7" name="ïŝḷíḋè"/>
                <p:cNvSpPr/>
                <p:nvPr/>
              </p:nvSpPr>
              <p:spPr bwMode="auto">
                <a:xfrm>
                  <a:off x="5796756" y="2772569"/>
                  <a:ext cx="325438" cy="555625"/>
                </a:xfrm>
                <a:custGeom>
                  <a:avLst/>
                  <a:gdLst>
                    <a:gd name="T0" fmla="*/ 180 w 205"/>
                    <a:gd name="T1" fmla="*/ 0 h 350"/>
                    <a:gd name="T2" fmla="*/ 205 w 205"/>
                    <a:gd name="T3" fmla="*/ 14 h 350"/>
                    <a:gd name="T4" fmla="*/ 25 w 205"/>
                    <a:gd name="T5" fmla="*/ 350 h 350"/>
                    <a:gd name="T6" fmla="*/ 0 w 205"/>
                    <a:gd name="T7" fmla="*/ 336 h 350"/>
                    <a:gd name="T8" fmla="*/ 180 w 205"/>
                    <a:gd name="T9" fmla="*/ 0 h 3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5" h="350">
                      <a:moveTo>
                        <a:pt x="180" y="0"/>
                      </a:moveTo>
                      <a:lnTo>
                        <a:pt x="205" y="14"/>
                      </a:lnTo>
                      <a:lnTo>
                        <a:pt x="25" y="350"/>
                      </a:lnTo>
                      <a:lnTo>
                        <a:pt x="0" y="336"/>
                      </a:lnTo>
                      <a:lnTo>
                        <a:pt x="180" y="0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işļîḓé"/>
                <p:cNvSpPr/>
                <p:nvPr/>
              </p:nvSpPr>
              <p:spPr bwMode="auto">
                <a:xfrm>
                  <a:off x="5614194" y="3172619"/>
                  <a:ext cx="365125" cy="366713"/>
                </a:xfrm>
                <a:custGeom>
                  <a:avLst/>
                  <a:gdLst>
                    <a:gd name="T0" fmla="*/ 247 w 290"/>
                    <a:gd name="T1" fmla="*/ 71 h 293"/>
                    <a:gd name="T2" fmla="*/ 223 w 290"/>
                    <a:gd name="T3" fmla="*/ 252 h 293"/>
                    <a:gd name="T4" fmla="*/ 43 w 290"/>
                    <a:gd name="T5" fmla="*/ 222 h 293"/>
                    <a:gd name="T6" fmla="*/ 68 w 290"/>
                    <a:gd name="T7" fmla="*/ 41 h 293"/>
                    <a:gd name="T8" fmla="*/ 247 w 290"/>
                    <a:gd name="T9" fmla="*/ 71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0" h="293">
                      <a:moveTo>
                        <a:pt x="247" y="71"/>
                      </a:moveTo>
                      <a:cubicBezTo>
                        <a:pt x="290" y="129"/>
                        <a:pt x="279" y="210"/>
                        <a:pt x="223" y="252"/>
                      </a:cubicBezTo>
                      <a:cubicBezTo>
                        <a:pt x="166" y="293"/>
                        <a:pt x="86" y="280"/>
                        <a:pt x="43" y="222"/>
                      </a:cubicBezTo>
                      <a:cubicBezTo>
                        <a:pt x="0" y="163"/>
                        <a:pt x="11" y="83"/>
                        <a:pt x="68" y="41"/>
                      </a:cubicBezTo>
                      <a:cubicBezTo>
                        <a:pt x="124" y="0"/>
                        <a:pt x="204" y="13"/>
                        <a:pt x="247" y="71"/>
                      </a:cubicBezTo>
                      <a:close/>
                    </a:path>
                  </a:pathLst>
                </a:custGeom>
                <a:solidFill>
                  <a:srgbClr val="3449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9" name="ïṩľîďê"/>
                <p:cNvSpPr/>
                <p:nvPr/>
              </p:nvSpPr>
              <p:spPr bwMode="auto">
                <a:xfrm>
                  <a:off x="5990431" y="2575719"/>
                  <a:ext cx="303213" cy="306388"/>
                </a:xfrm>
                <a:custGeom>
                  <a:avLst/>
                  <a:gdLst>
                    <a:gd name="T0" fmla="*/ 205 w 241"/>
                    <a:gd name="T1" fmla="*/ 59 h 244"/>
                    <a:gd name="T2" fmla="*/ 185 w 241"/>
                    <a:gd name="T3" fmla="*/ 209 h 244"/>
                    <a:gd name="T4" fmla="*/ 36 w 241"/>
                    <a:gd name="T5" fmla="*/ 184 h 244"/>
                    <a:gd name="T6" fmla="*/ 56 w 241"/>
                    <a:gd name="T7" fmla="*/ 35 h 244"/>
                    <a:gd name="T8" fmla="*/ 205 w 241"/>
                    <a:gd name="T9" fmla="*/ 59 h 2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1" h="244">
                      <a:moveTo>
                        <a:pt x="205" y="59"/>
                      </a:moveTo>
                      <a:cubicBezTo>
                        <a:pt x="241" y="108"/>
                        <a:pt x="232" y="175"/>
                        <a:pt x="185" y="209"/>
                      </a:cubicBezTo>
                      <a:cubicBezTo>
                        <a:pt x="138" y="244"/>
                        <a:pt x="71" y="233"/>
                        <a:pt x="36" y="184"/>
                      </a:cubicBezTo>
                      <a:cubicBezTo>
                        <a:pt x="0" y="136"/>
                        <a:pt x="9" y="69"/>
                        <a:pt x="56" y="35"/>
                      </a:cubicBezTo>
                      <a:cubicBezTo>
                        <a:pt x="103" y="0"/>
                        <a:pt x="170" y="11"/>
                        <a:pt x="205" y="59"/>
                      </a:cubicBezTo>
                      <a:close/>
                    </a:path>
                  </a:pathLst>
                </a:custGeom>
                <a:solidFill>
                  <a:srgbClr val="F4646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íSḷïḋe"/>
                <p:cNvSpPr/>
                <p:nvPr/>
              </p:nvSpPr>
              <p:spPr bwMode="auto">
                <a:xfrm>
                  <a:off x="6417469" y="2958307"/>
                  <a:ext cx="458788" cy="465138"/>
                </a:xfrm>
                <a:custGeom>
                  <a:avLst/>
                  <a:gdLst>
                    <a:gd name="T0" fmla="*/ 311 w 365"/>
                    <a:gd name="T1" fmla="*/ 90 h 370"/>
                    <a:gd name="T2" fmla="*/ 280 w 365"/>
                    <a:gd name="T3" fmla="*/ 318 h 370"/>
                    <a:gd name="T4" fmla="*/ 54 w 365"/>
                    <a:gd name="T5" fmla="*/ 280 h 370"/>
                    <a:gd name="T6" fmla="*/ 85 w 365"/>
                    <a:gd name="T7" fmla="*/ 52 h 370"/>
                    <a:gd name="T8" fmla="*/ 311 w 365"/>
                    <a:gd name="T9" fmla="*/ 90 h 3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5" h="370">
                      <a:moveTo>
                        <a:pt x="311" y="90"/>
                      </a:moveTo>
                      <a:cubicBezTo>
                        <a:pt x="365" y="163"/>
                        <a:pt x="351" y="265"/>
                        <a:pt x="280" y="318"/>
                      </a:cubicBezTo>
                      <a:cubicBezTo>
                        <a:pt x="209" y="370"/>
                        <a:pt x="108" y="353"/>
                        <a:pt x="54" y="280"/>
                      </a:cubicBezTo>
                      <a:cubicBezTo>
                        <a:pt x="0" y="207"/>
                        <a:pt x="13" y="105"/>
                        <a:pt x="85" y="52"/>
                      </a:cubicBezTo>
                      <a:cubicBezTo>
                        <a:pt x="156" y="0"/>
                        <a:pt x="257" y="17"/>
                        <a:pt x="311" y="90"/>
                      </a:cubicBezTo>
                      <a:close/>
                    </a:path>
                  </a:pathLst>
                </a:custGeom>
                <a:solidFill>
                  <a:srgbClr val="14AF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1" name="ï$1ïḍè"/>
                <p:cNvSpPr/>
                <p:nvPr/>
              </p:nvSpPr>
              <p:spPr bwMode="auto">
                <a:xfrm>
                  <a:off x="7238206" y="3102769"/>
                  <a:ext cx="182563" cy="127000"/>
                </a:xfrm>
                <a:custGeom>
                  <a:avLst/>
                  <a:gdLst>
                    <a:gd name="T0" fmla="*/ 0 w 115"/>
                    <a:gd name="T1" fmla="*/ 8 h 80"/>
                    <a:gd name="T2" fmla="*/ 5 w 115"/>
                    <a:gd name="T3" fmla="*/ 0 h 80"/>
                    <a:gd name="T4" fmla="*/ 115 w 115"/>
                    <a:gd name="T5" fmla="*/ 72 h 80"/>
                    <a:gd name="T6" fmla="*/ 110 w 115"/>
                    <a:gd name="T7" fmla="*/ 80 h 80"/>
                    <a:gd name="T8" fmla="*/ 0 w 115"/>
                    <a:gd name="T9" fmla="*/ 8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5" h="80">
                      <a:moveTo>
                        <a:pt x="0" y="8"/>
                      </a:moveTo>
                      <a:lnTo>
                        <a:pt x="5" y="0"/>
                      </a:lnTo>
                      <a:lnTo>
                        <a:pt x="115" y="72"/>
                      </a:lnTo>
                      <a:lnTo>
                        <a:pt x="110" y="80"/>
                      </a:lnTo>
                      <a:lnTo>
                        <a:pt x="0" y="8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îṩļîďê"/>
                <p:cNvSpPr/>
                <p:nvPr/>
              </p:nvSpPr>
              <p:spPr bwMode="auto">
                <a:xfrm>
                  <a:off x="7387431" y="2978944"/>
                  <a:ext cx="47625" cy="207963"/>
                </a:xfrm>
                <a:custGeom>
                  <a:avLst/>
                  <a:gdLst>
                    <a:gd name="T0" fmla="*/ 30 w 30"/>
                    <a:gd name="T1" fmla="*/ 129 h 131"/>
                    <a:gd name="T2" fmla="*/ 20 w 30"/>
                    <a:gd name="T3" fmla="*/ 131 h 131"/>
                    <a:gd name="T4" fmla="*/ 0 w 30"/>
                    <a:gd name="T5" fmla="*/ 1 h 131"/>
                    <a:gd name="T6" fmla="*/ 9 w 30"/>
                    <a:gd name="T7" fmla="*/ 0 h 131"/>
                    <a:gd name="T8" fmla="*/ 30 w 30"/>
                    <a:gd name="T9" fmla="*/ 129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131">
                      <a:moveTo>
                        <a:pt x="30" y="129"/>
                      </a:moveTo>
                      <a:lnTo>
                        <a:pt x="20" y="131"/>
                      </a:lnTo>
                      <a:lnTo>
                        <a:pt x="0" y="1"/>
                      </a:lnTo>
                      <a:lnTo>
                        <a:pt x="9" y="0"/>
                      </a:lnTo>
                      <a:lnTo>
                        <a:pt x="30" y="129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3" name="iṩlïdè"/>
                <p:cNvSpPr/>
                <p:nvPr/>
              </p:nvSpPr>
              <p:spPr bwMode="auto">
                <a:xfrm>
                  <a:off x="7217569" y="2956719"/>
                  <a:ext cx="165100" cy="142875"/>
                </a:xfrm>
                <a:custGeom>
                  <a:avLst/>
                  <a:gdLst>
                    <a:gd name="T0" fmla="*/ 6 w 104"/>
                    <a:gd name="T1" fmla="*/ 90 h 90"/>
                    <a:gd name="T2" fmla="*/ 0 w 104"/>
                    <a:gd name="T3" fmla="*/ 82 h 90"/>
                    <a:gd name="T4" fmla="*/ 98 w 104"/>
                    <a:gd name="T5" fmla="*/ 0 h 90"/>
                    <a:gd name="T6" fmla="*/ 104 w 104"/>
                    <a:gd name="T7" fmla="*/ 8 h 90"/>
                    <a:gd name="T8" fmla="*/ 6 w 104"/>
                    <a:gd name="T9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90">
                      <a:moveTo>
                        <a:pt x="6" y="90"/>
                      </a:moveTo>
                      <a:lnTo>
                        <a:pt x="0" y="82"/>
                      </a:lnTo>
                      <a:lnTo>
                        <a:pt x="98" y="0"/>
                      </a:lnTo>
                      <a:lnTo>
                        <a:pt x="104" y="8"/>
                      </a:lnTo>
                      <a:lnTo>
                        <a:pt x="6" y="90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iṥľíḍe"/>
                <p:cNvSpPr/>
                <p:nvPr/>
              </p:nvSpPr>
              <p:spPr bwMode="auto">
                <a:xfrm>
                  <a:off x="7366794" y="3167857"/>
                  <a:ext cx="123825" cy="127000"/>
                </a:xfrm>
                <a:custGeom>
                  <a:avLst/>
                  <a:gdLst>
                    <a:gd name="T0" fmla="*/ 26 w 98"/>
                    <a:gd name="T1" fmla="*/ 13 h 100"/>
                    <a:gd name="T2" fmla="*/ 86 w 98"/>
                    <a:gd name="T3" fmla="*/ 27 h 100"/>
                    <a:gd name="T4" fmla="*/ 73 w 98"/>
                    <a:gd name="T5" fmla="*/ 87 h 100"/>
                    <a:gd name="T6" fmla="*/ 13 w 98"/>
                    <a:gd name="T7" fmla="*/ 73 h 100"/>
                    <a:gd name="T8" fmla="*/ 26 w 98"/>
                    <a:gd name="T9" fmla="*/ 13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100">
                      <a:moveTo>
                        <a:pt x="26" y="13"/>
                      </a:moveTo>
                      <a:cubicBezTo>
                        <a:pt x="46" y="0"/>
                        <a:pt x="72" y="7"/>
                        <a:pt x="86" y="27"/>
                      </a:cubicBezTo>
                      <a:cubicBezTo>
                        <a:pt x="98" y="48"/>
                        <a:pt x="93" y="74"/>
                        <a:pt x="73" y="87"/>
                      </a:cubicBezTo>
                      <a:cubicBezTo>
                        <a:pt x="53" y="100"/>
                        <a:pt x="26" y="93"/>
                        <a:pt x="13" y="73"/>
                      </a:cubicBezTo>
                      <a:cubicBezTo>
                        <a:pt x="0" y="52"/>
                        <a:pt x="6" y="25"/>
                        <a:pt x="26" y="13"/>
                      </a:cubicBezTo>
                      <a:close/>
                    </a:path>
                  </a:pathLst>
                </a:custGeom>
                <a:solidFill>
                  <a:srgbClr val="3449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5" name="iŝ1íḍé"/>
                <p:cNvSpPr/>
                <p:nvPr/>
              </p:nvSpPr>
              <p:spPr bwMode="auto">
                <a:xfrm>
                  <a:off x="7174706" y="3042444"/>
                  <a:ext cx="101600" cy="101600"/>
                </a:xfrm>
                <a:custGeom>
                  <a:avLst/>
                  <a:gdLst>
                    <a:gd name="T0" fmla="*/ 21 w 81"/>
                    <a:gd name="T1" fmla="*/ 10 h 82"/>
                    <a:gd name="T2" fmla="*/ 70 w 81"/>
                    <a:gd name="T3" fmla="*/ 22 h 82"/>
                    <a:gd name="T4" fmla="*/ 60 w 81"/>
                    <a:gd name="T5" fmla="*/ 72 h 82"/>
                    <a:gd name="T6" fmla="*/ 10 w 81"/>
                    <a:gd name="T7" fmla="*/ 60 h 82"/>
                    <a:gd name="T8" fmla="*/ 21 w 81"/>
                    <a:gd name="T9" fmla="*/ 10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1" h="82">
                      <a:moveTo>
                        <a:pt x="21" y="10"/>
                      </a:moveTo>
                      <a:cubicBezTo>
                        <a:pt x="38" y="0"/>
                        <a:pt x="60" y="5"/>
                        <a:pt x="70" y="22"/>
                      </a:cubicBezTo>
                      <a:cubicBezTo>
                        <a:pt x="81" y="39"/>
                        <a:pt x="77" y="62"/>
                        <a:pt x="60" y="72"/>
                      </a:cubicBezTo>
                      <a:cubicBezTo>
                        <a:pt x="43" y="82"/>
                        <a:pt x="21" y="77"/>
                        <a:pt x="10" y="60"/>
                      </a:cubicBezTo>
                      <a:cubicBezTo>
                        <a:pt x="0" y="43"/>
                        <a:pt x="4" y="21"/>
                        <a:pt x="21" y="10"/>
                      </a:cubicBezTo>
                      <a:close/>
                    </a:path>
                  </a:pathLst>
                </a:custGeom>
                <a:solidFill>
                  <a:srgbClr val="F4646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îşľîḑe"/>
                <p:cNvSpPr/>
                <p:nvPr/>
              </p:nvSpPr>
              <p:spPr bwMode="auto">
                <a:xfrm>
                  <a:off x="7309644" y="2859882"/>
                  <a:ext cx="155575" cy="157163"/>
                </a:xfrm>
                <a:custGeom>
                  <a:avLst/>
                  <a:gdLst>
                    <a:gd name="T0" fmla="*/ 32 w 124"/>
                    <a:gd name="T1" fmla="*/ 16 h 125"/>
                    <a:gd name="T2" fmla="*/ 107 w 124"/>
                    <a:gd name="T3" fmla="*/ 34 h 125"/>
                    <a:gd name="T4" fmla="*/ 91 w 124"/>
                    <a:gd name="T5" fmla="*/ 109 h 125"/>
                    <a:gd name="T6" fmla="*/ 16 w 124"/>
                    <a:gd name="T7" fmla="*/ 91 h 125"/>
                    <a:gd name="T8" fmla="*/ 32 w 124"/>
                    <a:gd name="T9" fmla="*/ 16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4" h="125">
                      <a:moveTo>
                        <a:pt x="32" y="16"/>
                      </a:moveTo>
                      <a:cubicBezTo>
                        <a:pt x="57" y="0"/>
                        <a:pt x="91" y="8"/>
                        <a:pt x="107" y="34"/>
                      </a:cubicBezTo>
                      <a:cubicBezTo>
                        <a:pt x="124" y="60"/>
                        <a:pt x="116" y="94"/>
                        <a:pt x="91" y="109"/>
                      </a:cubicBezTo>
                      <a:cubicBezTo>
                        <a:pt x="66" y="125"/>
                        <a:pt x="33" y="117"/>
                        <a:pt x="16" y="91"/>
                      </a:cubicBezTo>
                      <a:cubicBezTo>
                        <a:pt x="0" y="65"/>
                        <a:pt x="7" y="32"/>
                        <a:pt x="32" y="16"/>
                      </a:cubicBezTo>
                      <a:close/>
                    </a:path>
                  </a:pathLst>
                </a:custGeom>
                <a:solidFill>
                  <a:srgbClr val="14AF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7" name="íṡľiḓè"/>
                <p:cNvSpPr/>
                <p:nvPr/>
              </p:nvSpPr>
              <p:spPr bwMode="auto">
                <a:xfrm>
                  <a:off x="6841331" y="2067719"/>
                  <a:ext cx="84138" cy="369888"/>
                </a:xfrm>
                <a:custGeom>
                  <a:avLst/>
                  <a:gdLst>
                    <a:gd name="T0" fmla="*/ 53 w 53"/>
                    <a:gd name="T1" fmla="*/ 230 h 233"/>
                    <a:gd name="T2" fmla="*/ 37 w 53"/>
                    <a:gd name="T3" fmla="*/ 233 h 233"/>
                    <a:gd name="T4" fmla="*/ 0 w 53"/>
                    <a:gd name="T5" fmla="*/ 3 h 233"/>
                    <a:gd name="T6" fmla="*/ 17 w 53"/>
                    <a:gd name="T7" fmla="*/ 0 h 233"/>
                    <a:gd name="T8" fmla="*/ 53 w 53"/>
                    <a:gd name="T9" fmla="*/ 230 h 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3" h="233">
                      <a:moveTo>
                        <a:pt x="53" y="230"/>
                      </a:moveTo>
                      <a:lnTo>
                        <a:pt x="37" y="233"/>
                      </a:lnTo>
                      <a:lnTo>
                        <a:pt x="0" y="3"/>
                      </a:lnTo>
                      <a:lnTo>
                        <a:pt x="17" y="0"/>
                      </a:lnTo>
                      <a:lnTo>
                        <a:pt x="53" y="230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8" name="iśļîḍé"/>
                <p:cNvSpPr/>
                <p:nvPr/>
              </p:nvSpPr>
              <p:spPr bwMode="auto">
                <a:xfrm>
                  <a:off x="6539706" y="2029619"/>
                  <a:ext cx="293688" cy="252413"/>
                </a:xfrm>
                <a:custGeom>
                  <a:avLst/>
                  <a:gdLst>
                    <a:gd name="T0" fmla="*/ 11 w 185"/>
                    <a:gd name="T1" fmla="*/ 159 h 159"/>
                    <a:gd name="T2" fmla="*/ 0 w 185"/>
                    <a:gd name="T3" fmla="*/ 146 h 159"/>
                    <a:gd name="T4" fmla="*/ 174 w 185"/>
                    <a:gd name="T5" fmla="*/ 0 h 159"/>
                    <a:gd name="T6" fmla="*/ 185 w 185"/>
                    <a:gd name="T7" fmla="*/ 13 h 159"/>
                    <a:gd name="T8" fmla="*/ 11 w 185"/>
                    <a:gd name="T9" fmla="*/ 159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5" h="159">
                      <a:moveTo>
                        <a:pt x="11" y="159"/>
                      </a:moveTo>
                      <a:lnTo>
                        <a:pt x="0" y="146"/>
                      </a:lnTo>
                      <a:lnTo>
                        <a:pt x="174" y="0"/>
                      </a:lnTo>
                      <a:lnTo>
                        <a:pt x="185" y="13"/>
                      </a:lnTo>
                      <a:lnTo>
                        <a:pt x="11" y="159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9" name="îŝḻíďé"/>
                <p:cNvSpPr/>
                <p:nvPr/>
              </p:nvSpPr>
              <p:spPr bwMode="auto">
                <a:xfrm>
                  <a:off x="6576219" y="2288382"/>
                  <a:ext cx="325438" cy="227013"/>
                </a:xfrm>
                <a:custGeom>
                  <a:avLst/>
                  <a:gdLst>
                    <a:gd name="T0" fmla="*/ 0 w 205"/>
                    <a:gd name="T1" fmla="*/ 14 h 143"/>
                    <a:gd name="T2" fmla="*/ 9 w 205"/>
                    <a:gd name="T3" fmla="*/ 0 h 143"/>
                    <a:gd name="T4" fmla="*/ 205 w 205"/>
                    <a:gd name="T5" fmla="*/ 129 h 143"/>
                    <a:gd name="T6" fmla="*/ 195 w 205"/>
                    <a:gd name="T7" fmla="*/ 143 h 143"/>
                    <a:gd name="T8" fmla="*/ 0 w 205"/>
                    <a:gd name="T9" fmla="*/ 14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5" h="143">
                      <a:moveTo>
                        <a:pt x="0" y="14"/>
                      </a:moveTo>
                      <a:lnTo>
                        <a:pt x="9" y="0"/>
                      </a:lnTo>
                      <a:lnTo>
                        <a:pt x="205" y="129"/>
                      </a:lnTo>
                      <a:lnTo>
                        <a:pt x="195" y="143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F1C40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0" name="îṩḷiḓê"/>
                <p:cNvSpPr/>
                <p:nvPr/>
              </p:nvSpPr>
              <p:spPr bwMode="auto">
                <a:xfrm>
                  <a:off x="6804819" y="2407444"/>
                  <a:ext cx="222250" cy="222250"/>
                </a:xfrm>
                <a:custGeom>
                  <a:avLst/>
                  <a:gdLst>
                    <a:gd name="T0" fmla="*/ 46 w 176"/>
                    <a:gd name="T1" fmla="*/ 23 h 178"/>
                    <a:gd name="T2" fmla="*/ 153 w 176"/>
                    <a:gd name="T3" fmla="*/ 49 h 178"/>
                    <a:gd name="T4" fmla="*/ 130 w 176"/>
                    <a:gd name="T5" fmla="*/ 155 h 178"/>
                    <a:gd name="T6" fmla="*/ 24 w 176"/>
                    <a:gd name="T7" fmla="*/ 129 h 178"/>
                    <a:gd name="T8" fmla="*/ 46 w 176"/>
                    <a:gd name="T9" fmla="*/ 23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6" h="178">
                      <a:moveTo>
                        <a:pt x="46" y="23"/>
                      </a:moveTo>
                      <a:cubicBezTo>
                        <a:pt x="82" y="0"/>
                        <a:pt x="129" y="12"/>
                        <a:pt x="153" y="49"/>
                      </a:cubicBezTo>
                      <a:cubicBezTo>
                        <a:pt x="176" y="85"/>
                        <a:pt x="166" y="133"/>
                        <a:pt x="130" y="155"/>
                      </a:cubicBezTo>
                      <a:cubicBezTo>
                        <a:pt x="94" y="178"/>
                        <a:pt x="47" y="166"/>
                        <a:pt x="24" y="129"/>
                      </a:cubicBezTo>
                      <a:cubicBezTo>
                        <a:pt x="0" y="93"/>
                        <a:pt x="11" y="45"/>
                        <a:pt x="46" y="23"/>
                      </a:cubicBezTo>
                      <a:close/>
                    </a:path>
                  </a:pathLst>
                </a:custGeom>
                <a:solidFill>
                  <a:srgbClr val="3449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1" name="íṡ1idê"/>
                <p:cNvSpPr/>
                <p:nvPr/>
              </p:nvSpPr>
              <p:spPr bwMode="auto">
                <a:xfrm>
                  <a:off x="6461919" y="2180432"/>
                  <a:ext cx="182563" cy="185738"/>
                </a:xfrm>
                <a:custGeom>
                  <a:avLst/>
                  <a:gdLst>
                    <a:gd name="T0" fmla="*/ 38 w 146"/>
                    <a:gd name="T1" fmla="*/ 19 h 148"/>
                    <a:gd name="T2" fmla="*/ 127 w 146"/>
                    <a:gd name="T3" fmla="*/ 40 h 148"/>
                    <a:gd name="T4" fmla="*/ 108 w 146"/>
                    <a:gd name="T5" fmla="*/ 129 h 148"/>
                    <a:gd name="T6" fmla="*/ 19 w 146"/>
                    <a:gd name="T7" fmla="*/ 108 h 148"/>
                    <a:gd name="T8" fmla="*/ 38 w 146"/>
                    <a:gd name="T9" fmla="*/ 19 h 1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6" h="148">
                      <a:moveTo>
                        <a:pt x="38" y="19"/>
                      </a:moveTo>
                      <a:cubicBezTo>
                        <a:pt x="68" y="0"/>
                        <a:pt x="107" y="10"/>
                        <a:pt x="127" y="40"/>
                      </a:cubicBezTo>
                      <a:cubicBezTo>
                        <a:pt x="146" y="71"/>
                        <a:pt x="137" y="111"/>
                        <a:pt x="108" y="129"/>
                      </a:cubicBezTo>
                      <a:cubicBezTo>
                        <a:pt x="78" y="148"/>
                        <a:pt x="39" y="138"/>
                        <a:pt x="19" y="108"/>
                      </a:cubicBezTo>
                      <a:cubicBezTo>
                        <a:pt x="0" y="77"/>
                        <a:pt x="9" y="38"/>
                        <a:pt x="38" y="19"/>
                      </a:cubicBezTo>
                      <a:close/>
                    </a:path>
                  </a:pathLst>
                </a:custGeom>
                <a:solidFill>
                  <a:srgbClr val="F4646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ṡḻíḍé"/>
                <p:cNvSpPr/>
                <p:nvPr/>
              </p:nvSpPr>
              <p:spPr bwMode="auto">
                <a:xfrm>
                  <a:off x="6701631" y="1856582"/>
                  <a:ext cx="277813" cy="279400"/>
                </a:xfrm>
                <a:custGeom>
                  <a:avLst/>
                  <a:gdLst>
                    <a:gd name="T0" fmla="*/ 58 w 221"/>
                    <a:gd name="T1" fmla="*/ 28 h 223"/>
                    <a:gd name="T2" fmla="*/ 192 w 221"/>
                    <a:gd name="T3" fmla="*/ 60 h 223"/>
                    <a:gd name="T4" fmla="*/ 164 w 221"/>
                    <a:gd name="T5" fmla="*/ 195 h 223"/>
                    <a:gd name="T6" fmla="*/ 30 w 221"/>
                    <a:gd name="T7" fmla="*/ 163 h 223"/>
                    <a:gd name="T8" fmla="*/ 58 w 221"/>
                    <a:gd name="T9" fmla="*/ 28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1" h="223">
                      <a:moveTo>
                        <a:pt x="58" y="28"/>
                      </a:moveTo>
                      <a:cubicBezTo>
                        <a:pt x="103" y="0"/>
                        <a:pt x="163" y="14"/>
                        <a:pt x="192" y="60"/>
                      </a:cubicBezTo>
                      <a:cubicBezTo>
                        <a:pt x="221" y="107"/>
                        <a:pt x="209" y="167"/>
                        <a:pt x="164" y="195"/>
                      </a:cubicBezTo>
                      <a:cubicBezTo>
                        <a:pt x="119" y="223"/>
                        <a:pt x="59" y="209"/>
                        <a:pt x="30" y="163"/>
                      </a:cubicBezTo>
                      <a:cubicBezTo>
                        <a:pt x="0" y="116"/>
                        <a:pt x="13" y="56"/>
                        <a:pt x="58" y="28"/>
                      </a:cubicBezTo>
                      <a:close/>
                    </a:path>
                  </a:pathLst>
                </a:custGeom>
                <a:solidFill>
                  <a:srgbClr val="14AF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3" name="ïşḷiḍe"/>
                <p:cNvSpPr/>
                <p:nvPr/>
              </p:nvSpPr>
              <p:spPr bwMode="auto">
                <a:xfrm>
                  <a:off x="7819231" y="2809082"/>
                  <a:ext cx="1636713" cy="2090738"/>
                </a:xfrm>
                <a:custGeom>
                  <a:avLst/>
                  <a:gdLst>
                    <a:gd name="T0" fmla="*/ 78 w 1303"/>
                    <a:gd name="T1" fmla="*/ 0 h 1667"/>
                    <a:gd name="T2" fmla="*/ 1225 w 1303"/>
                    <a:gd name="T3" fmla="*/ 0 h 1667"/>
                    <a:gd name="T4" fmla="*/ 1303 w 1303"/>
                    <a:gd name="T5" fmla="*/ 85 h 1667"/>
                    <a:gd name="T6" fmla="*/ 1303 w 1303"/>
                    <a:gd name="T7" fmla="*/ 1582 h 1667"/>
                    <a:gd name="T8" fmla="*/ 1225 w 1303"/>
                    <a:gd name="T9" fmla="*/ 1667 h 1667"/>
                    <a:gd name="T10" fmla="*/ 78 w 1303"/>
                    <a:gd name="T11" fmla="*/ 1667 h 1667"/>
                    <a:gd name="T12" fmla="*/ 0 w 1303"/>
                    <a:gd name="T13" fmla="*/ 1582 h 1667"/>
                    <a:gd name="T14" fmla="*/ 0 w 1303"/>
                    <a:gd name="T15" fmla="*/ 85 h 1667"/>
                    <a:gd name="T16" fmla="*/ 78 w 1303"/>
                    <a:gd name="T17" fmla="*/ 0 h 16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03" h="1667">
                      <a:moveTo>
                        <a:pt x="78" y="0"/>
                      </a:moveTo>
                      <a:cubicBezTo>
                        <a:pt x="1225" y="0"/>
                        <a:pt x="1225" y="0"/>
                        <a:pt x="1225" y="0"/>
                      </a:cubicBezTo>
                      <a:cubicBezTo>
                        <a:pt x="1268" y="0"/>
                        <a:pt x="1303" y="38"/>
                        <a:pt x="1303" y="85"/>
                      </a:cubicBezTo>
                      <a:cubicBezTo>
                        <a:pt x="1303" y="1582"/>
                        <a:pt x="1303" y="1582"/>
                        <a:pt x="1303" y="1582"/>
                      </a:cubicBezTo>
                      <a:cubicBezTo>
                        <a:pt x="1303" y="1629"/>
                        <a:pt x="1268" y="1667"/>
                        <a:pt x="1225" y="1667"/>
                      </a:cubicBezTo>
                      <a:cubicBezTo>
                        <a:pt x="78" y="1667"/>
                        <a:pt x="78" y="1667"/>
                        <a:pt x="78" y="1667"/>
                      </a:cubicBezTo>
                      <a:cubicBezTo>
                        <a:pt x="35" y="1667"/>
                        <a:pt x="0" y="1629"/>
                        <a:pt x="0" y="1582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0" y="38"/>
                        <a:pt x="35" y="0"/>
                        <a:pt x="78" y="0"/>
                      </a:cubicBezTo>
                    </a:path>
                  </a:pathLst>
                </a:custGeom>
                <a:solidFill>
                  <a:srgbClr val="F39C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4" name="îṥlîḓé"/>
                <p:cNvSpPr/>
                <p:nvPr/>
              </p:nvSpPr>
              <p:spPr bwMode="auto">
                <a:xfrm>
                  <a:off x="7898606" y="2901157"/>
                  <a:ext cx="1477963" cy="1906588"/>
                </a:xfrm>
                <a:prstGeom prst="rect">
                  <a:avLst/>
                </a:pr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5" name="îs1ïďe"/>
                <p:cNvSpPr/>
                <p:nvPr/>
              </p:nvSpPr>
              <p:spPr bwMode="auto">
                <a:xfrm>
                  <a:off x="7898606" y="2901157"/>
                  <a:ext cx="1477963" cy="19065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6" name="í$ḷîḑè"/>
                <p:cNvSpPr/>
                <p:nvPr/>
              </p:nvSpPr>
              <p:spPr bwMode="auto">
                <a:xfrm>
                  <a:off x="8330406" y="2599532"/>
                  <a:ext cx="614363" cy="301625"/>
                </a:xfrm>
                <a:custGeom>
                  <a:avLst/>
                  <a:gdLst>
                    <a:gd name="T0" fmla="*/ 0 w 387"/>
                    <a:gd name="T1" fmla="*/ 0 h 190"/>
                    <a:gd name="T2" fmla="*/ 387 w 387"/>
                    <a:gd name="T3" fmla="*/ 0 h 190"/>
                    <a:gd name="T4" fmla="*/ 387 w 387"/>
                    <a:gd name="T5" fmla="*/ 190 h 190"/>
                    <a:gd name="T6" fmla="*/ 366 w 387"/>
                    <a:gd name="T7" fmla="*/ 190 h 190"/>
                    <a:gd name="T8" fmla="*/ 366 w 387"/>
                    <a:gd name="T9" fmla="*/ 24 h 190"/>
                    <a:gd name="T10" fmla="*/ 21 w 387"/>
                    <a:gd name="T11" fmla="*/ 24 h 190"/>
                    <a:gd name="T12" fmla="*/ 21 w 387"/>
                    <a:gd name="T13" fmla="*/ 190 h 190"/>
                    <a:gd name="T14" fmla="*/ 0 w 387"/>
                    <a:gd name="T15" fmla="*/ 190 h 190"/>
                    <a:gd name="T16" fmla="*/ 0 w 387"/>
                    <a:gd name="T17" fmla="*/ 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87" h="190">
                      <a:moveTo>
                        <a:pt x="0" y="0"/>
                      </a:moveTo>
                      <a:lnTo>
                        <a:pt x="387" y="0"/>
                      </a:lnTo>
                      <a:lnTo>
                        <a:pt x="387" y="190"/>
                      </a:lnTo>
                      <a:lnTo>
                        <a:pt x="366" y="190"/>
                      </a:lnTo>
                      <a:lnTo>
                        <a:pt x="366" y="24"/>
                      </a:lnTo>
                      <a:lnTo>
                        <a:pt x="21" y="24"/>
                      </a:lnTo>
                      <a:lnTo>
                        <a:pt x="21" y="190"/>
                      </a:lnTo>
                      <a:lnTo>
                        <a:pt x="0" y="1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7464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7" name="işlîde"/>
                <p:cNvSpPr/>
                <p:nvPr/>
              </p:nvSpPr>
              <p:spPr bwMode="auto">
                <a:xfrm>
                  <a:off x="8330406" y="2599532"/>
                  <a:ext cx="614363" cy="301625"/>
                </a:xfrm>
                <a:custGeom>
                  <a:avLst/>
                  <a:gdLst>
                    <a:gd name="T0" fmla="*/ 0 w 387"/>
                    <a:gd name="T1" fmla="*/ 0 h 190"/>
                    <a:gd name="T2" fmla="*/ 387 w 387"/>
                    <a:gd name="T3" fmla="*/ 0 h 190"/>
                    <a:gd name="T4" fmla="*/ 387 w 387"/>
                    <a:gd name="T5" fmla="*/ 190 h 190"/>
                    <a:gd name="T6" fmla="*/ 366 w 387"/>
                    <a:gd name="T7" fmla="*/ 190 h 190"/>
                    <a:gd name="T8" fmla="*/ 366 w 387"/>
                    <a:gd name="T9" fmla="*/ 24 h 190"/>
                    <a:gd name="T10" fmla="*/ 21 w 387"/>
                    <a:gd name="T11" fmla="*/ 24 h 190"/>
                    <a:gd name="T12" fmla="*/ 21 w 387"/>
                    <a:gd name="T13" fmla="*/ 190 h 190"/>
                    <a:gd name="T14" fmla="*/ 0 w 387"/>
                    <a:gd name="T15" fmla="*/ 190 h 190"/>
                    <a:gd name="T16" fmla="*/ 0 w 387"/>
                    <a:gd name="T17" fmla="*/ 0 h 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87" h="190">
                      <a:moveTo>
                        <a:pt x="0" y="0"/>
                      </a:moveTo>
                      <a:lnTo>
                        <a:pt x="387" y="0"/>
                      </a:lnTo>
                      <a:lnTo>
                        <a:pt x="387" y="190"/>
                      </a:lnTo>
                      <a:lnTo>
                        <a:pt x="366" y="190"/>
                      </a:lnTo>
                      <a:lnTo>
                        <a:pt x="366" y="24"/>
                      </a:lnTo>
                      <a:lnTo>
                        <a:pt x="21" y="24"/>
                      </a:lnTo>
                      <a:lnTo>
                        <a:pt x="21" y="190"/>
                      </a:lnTo>
                      <a:lnTo>
                        <a:pt x="0" y="1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ślíḑê"/>
                <p:cNvSpPr/>
                <p:nvPr/>
              </p:nvSpPr>
              <p:spPr bwMode="auto">
                <a:xfrm>
                  <a:off x="8255794" y="2778919"/>
                  <a:ext cx="763588" cy="193675"/>
                </a:xfrm>
                <a:custGeom>
                  <a:avLst/>
                  <a:gdLst>
                    <a:gd name="T0" fmla="*/ 21 w 609"/>
                    <a:gd name="T1" fmla="*/ 0 h 154"/>
                    <a:gd name="T2" fmla="*/ 587 w 609"/>
                    <a:gd name="T3" fmla="*/ 0 h 154"/>
                    <a:gd name="T4" fmla="*/ 609 w 609"/>
                    <a:gd name="T5" fmla="*/ 23 h 154"/>
                    <a:gd name="T6" fmla="*/ 609 w 609"/>
                    <a:gd name="T7" fmla="*/ 131 h 154"/>
                    <a:gd name="T8" fmla="*/ 587 w 609"/>
                    <a:gd name="T9" fmla="*/ 154 h 154"/>
                    <a:gd name="T10" fmla="*/ 21 w 609"/>
                    <a:gd name="T11" fmla="*/ 154 h 154"/>
                    <a:gd name="T12" fmla="*/ 0 w 609"/>
                    <a:gd name="T13" fmla="*/ 131 h 154"/>
                    <a:gd name="T14" fmla="*/ 0 w 609"/>
                    <a:gd name="T15" fmla="*/ 23 h 154"/>
                    <a:gd name="T16" fmla="*/ 21 w 609"/>
                    <a:gd name="T17" fmla="*/ 0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9" h="154">
                      <a:moveTo>
                        <a:pt x="21" y="0"/>
                      </a:moveTo>
                      <a:cubicBezTo>
                        <a:pt x="587" y="0"/>
                        <a:pt x="587" y="0"/>
                        <a:pt x="587" y="0"/>
                      </a:cubicBezTo>
                      <a:cubicBezTo>
                        <a:pt x="599" y="0"/>
                        <a:pt x="609" y="10"/>
                        <a:pt x="609" y="23"/>
                      </a:cubicBezTo>
                      <a:cubicBezTo>
                        <a:pt x="609" y="131"/>
                        <a:pt x="609" y="131"/>
                        <a:pt x="609" y="131"/>
                      </a:cubicBezTo>
                      <a:cubicBezTo>
                        <a:pt x="609" y="144"/>
                        <a:pt x="599" y="154"/>
                        <a:pt x="587" y="154"/>
                      </a:cubicBezTo>
                      <a:cubicBezTo>
                        <a:pt x="21" y="154"/>
                        <a:pt x="21" y="154"/>
                        <a:pt x="21" y="154"/>
                      </a:cubicBezTo>
                      <a:cubicBezTo>
                        <a:pt x="10" y="154"/>
                        <a:pt x="0" y="144"/>
                        <a:pt x="0" y="13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10"/>
                        <a:pt x="10" y="0"/>
                        <a:pt x="21" y="0"/>
                      </a:cubicBezTo>
                    </a:path>
                  </a:pathLst>
                </a:custGeom>
                <a:solidFill>
                  <a:srgbClr val="D848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9" name="ïṣḻîḑe"/>
                <p:cNvSpPr/>
                <p:nvPr/>
              </p:nvSpPr>
              <p:spPr bwMode="auto">
                <a:xfrm>
                  <a:off x="8620919" y="2778919"/>
                  <a:ext cx="398463" cy="193675"/>
                </a:xfrm>
                <a:custGeom>
                  <a:avLst/>
                  <a:gdLst>
                    <a:gd name="T0" fmla="*/ 296 w 318"/>
                    <a:gd name="T1" fmla="*/ 0 h 154"/>
                    <a:gd name="T2" fmla="*/ 258 w 318"/>
                    <a:gd name="T3" fmla="*/ 0 h 154"/>
                    <a:gd name="T4" fmla="*/ 231 w 318"/>
                    <a:gd name="T5" fmla="*/ 0 h 154"/>
                    <a:gd name="T6" fmla="*/ 0 w 318"/>
                    <a:gd name="T7" fmla="*/ 0 h 154"/>
                    <a:gd name="T8" fmla="*/ 0 w 318"/>
                    <a:gd name="T9" fmla="*/ 154 h 154"/>
                    <a:gd name="T10" fmla="*/ 0 w 318"/>
                    <a:gd name="T11" fmla="*/ 23 h 154"/>
                    <a:gd name="T12" fmla="*/ 318 w 318"/>
                    <a:gd name="T13" fmla="*/ 23 h 154"/>
                    <a:gd name="T14" fmla="*/ 296 w 318"/>
                    <a:gd name="T15" fmla="*/ 0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8" h="154">
                      <a:moveTo>
                        <a:pt x="296" y="0"/>
                      </a:moveTo>
                      <a:cubicBezTo>
                        <a:pt x="258" y="0"/>
                        <a:pt x="258" y="0"/>
                        <a:pt x="258" y="0"/>
                      </a:cubicBezTo>
                      <a:cubicBezTo>
                        <a:pt x="231" y="0"/>
                        <a:pt x="231" y="0"/>
                        <a:pt x="23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54"/>
                        <a:pt x="0" y="154"/>
                        <a:pt x="0" y="154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318" y="23"/>
                        <a:pt x="318" y="23"/>
                        <a:pt x="318" y="23"/>
                      </a:cubicBezTo>
                      <a:cubicBezTo>
                        <a:pt x="318" y="10"/>
                        <a:pt x="308" y="0"/>
                        <a:pt x="296" y="0"/>
                      </a:cubicBezTo>
                    </a:path>
                  </a:pathLst>
                </a:custGeom>
                <a:solidFill>
                  <a:srgbClr val="B44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0" name="îšļíḍê"/>
                <p:cNvSpPr/>
                <p:nvPr/>
              </p:nvSpPr>
              <p:spPr bwMode="auto">
                <a:xfrm>
                  <a:off x="8620919" y="2809082"/>
                  <a:ext cx="835025" cy="2090738"/>
                </a:xfrm>
                <a:custGeom>
                  <a:avLst/>
                  <a:gdLst>
                    <a:gd name="T0" fmla="*/ 587 w 665"/>
                    <a:gd name="T1" fmla="*/ 0 h 1667"/>
                    <a:gd name="T2" fmla="*/ 318 w 665"/>
                    <a:gd name="T3" fmla="*/ 0 h 1667"/>
                    <a:gd name="T4" fmla="*/ 318 w 665"/>
                    <a:gd name="T5" fmla="*/ 74 h 1667"/>
                    <a:gd name="T6" fmla="*/ 602 w 665"/>
                    <a:gd name="T7" fmla="*/ 74 h 1667"/>
                    <a:gd name="T8" fmla="*/ 602 w 665"/>
                    <a:gd name="T9" fmla="*/ 1593 h 1667"/>
                    <a:gd name="T10" fmla="*/ 0 w 665"/>
                    <a:gd name="T11" fmla="*/ 1593 h 1667"/>
                    <a:gd name="T12" fmla="*/ 0 w 665"/>
                    <a:gd name="T13" fmla="*/ 1667 h 1667"/>
                    <a:gd name="T14" fmla="*/ 587 w 665"/>
                    <a:gd name="T15" fmla="*/ 1667 h 1667"/>
                    <a:gd name="T16" fmla="*/ 665 w 665"/>
                    <a:gd name="T17" fmla="*/ 1582 h 1667"/>
                    <a:gd name="T18" fmla="*/ 665 w 665"/>
                    <a:gd name="T19" fmla="*/ 85 h 1667"/>
                    <a:gd name="T20" fmla="*/ 587 w 665"/>
                    <a:gd name="T21" fmla="*/ 0 h 16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65" h="1667">
                      <a:moveTo>
                        <a:pt x="587" y="0"/>
                      </a:moveTo>
                      <a:cubicBezTo>
                        <a:pt x="318" y="0"/>
                        <a:pt x="318" y="0"/>
                        <a:pt x="318" y="0"/>
                      </a:cubicBezTo>
                      <a:cubicBezTo>
                        <a:pt x="318" y="74"/>
                        <a:pt x="318" y="74"/>
                        <a:pt x="318" y="74"/>
                      </a:cubicBezTo>
                      <a:cubicBezTo>
                        <a:pt x="602" y="74"/>
                        <a:pt x="602" y="74"/>
                        <a:pt x="602" y="74"/>
                      </a:cubicBezTo>
                      <a:cubicBezTo>
                        <a:pt x="602" y="1593"/>
                        <a:pt x="602" y="1593"/>
                        <a:pt x="602" y="1593"/>
                      </a:cubicBezTo>
                      <a:cubicBezTo>
                        <a:pt x="0" y="1593"/>
                        <a:pt x="0" y="1593"/>
                        <a:pt x="0" y="1593"/>
                      </a:cubicBezTo>
                      <a:cubicBezTo>
                        <a:pt x="0" y="1667"/>
                        <a:pt x="0" y="1667"/>
                        <a:pt x="0" y="1667"/>
                      </a:cubicBezTo>
                      <a:cubicBezTo>
                        <a:pt x="587" y="1667"/>
                        <a:pt x="587" y="1667"/>
                        <a:pt x="587" y="1667"/>
                      </a:cubicBezTo>
                      <a:cubicBezTo>
                        <a:pt x="630" y="1667"/>
                        <a:pt x="665" y="1629"/>
                        <a:pt x="665" y="1582"/>
                      </a:cubicBezTo>
                      <a:cubicBezTo>
                        <a:pt x="665" y="85"/>
                        <a:pt x="665" y="85"/>
                        <a:pt x="665" y="85"/>
                      </a:cubicBezTo>
                      <a:cubicBezTo>
                        <a:pt x="665" y="38"/>
                        <a:pt x="630" y="0"/>
                        <a:pt x="587" y="0"/>
                      </a:cubicBezTo>
                    </a:path>
                  </a:pathLst>
                </a:custGeom>
                <a:solidFill>
                  <a:srgbClr val="DE8F1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1" name="ïṥľïďè"/>
                <p:cNvSpPr/>
                <p:nvPr/>
              </p:nvSpPr>
              <p:spPr bwMode="auto">
                <a:xfrm>
                  <a:off x="8620919" y="2901157"/>
                  <a:ext cx="755650" cy="1906588"/>
                </a:xfrm>
                <a:custGeom>
                  <a:avLst/>
                  <a:gdLst>
                    <a:gd name="T0" fmla="*/ 602 w 602"/>
                    <a:gd name="T1" fmla="*/ 0 h 1519"/>
                    <a:gd name="T2" fmla="*/ 318 w 602"/>
                    <a:gd name="T3" fmla="*/ 0 h 1519"/>
                    <a:gd name="T4" fmla="*/ 318 w 602"/>
                    <a:gd name="T5" fmla="*/ 34 h 1519"/>
                    <a:gd name="T6" fmla="*/ 318 w 602"/>
                    <a:gd name="T7" fmla="*/ 34 h 1519"/>
                    <a:gd name="T8" fmla="*/ 296 w 602"/>
                    <a:gd name="T9" fmla="*/ 57 h 1519"/>
                    <a:gd name="T10" fmla="*/ 0 w 602"/>
                    <a:gd name="T11" fmla="*/ 57 h 1519"/>
                    <a:gd name="T12" fmla="*/ 0 w 602"/>
                    <a:gd name="T13" fmla="*/ 1519 h 1519"/>
                    <a:gd name="T14" fmla="*/ 602 w 602"/>
                    <a:gd name="T15" fmla="*/ 1519 h 1519"/>
                    <a:gd name="T16" fmla="*/ 602 w 602"/>
                    <a:gd name="T17" fmla="*/ 0 h 15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2" h="1519">
                      <a:moveTo>
                        <a:pt x="602" y="0"/>
                      </a:moveTo>
                      <a:cubicBezTo>
                        <a:pt x="318" y="0"/>
                        <a:pt x="318" y="0"/>
                        <a:pt x="318" y="0"/>
                      </a:cubicBezTo>
                      <a:cubicBezTo>
                        <a:pt x="318" y="34"/>
                        <a:pt x="318" y="34"/>
                        <a:pt x="318" y="34"/>
                      </a:cubicBezTo>
                      <a:cubicBezTo>
                        <a:pt x="318" y="34"/>
                        <a:pt x="318" y="34"/>
                        <a:pt x="318" y="34"/>
                      </a:cubicBezTo>
                      <a:cubicBezTo>
                        <a:pt x="318" y="47"/>
                        <a:pt x="308" y="57"/>
                        <a:pt x="296" y="57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1519"/>
                        <a:pt x="0" y="1519"/>
                        <a:pt x="0" y="1519"/>
                      </a:cubicBezTo>
                      <a:cubicBezTo>
                        <a:pt x="602" y="1519"/>
                        <a:pt x="602" y="1519"/>
                        <a:pt x="602" y="1519"/>
                      </a:cubicBezTo>
                      <a:cubicBezTo>
                        <a:pt x="602" y="0"/>
                        <a:pt x="602" y="0"/>
                        <a:pt x="602" y="0"/>
                      </a:cubicBezTo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2" name="i$ľíďè"/>
                <p:cNvSpPr/>
                <p:nvPr/>
              </p:nvSpPr>
              <p:spPr bwMode="auto">
                <a:xfrm>
                  <a:off x="8620919" y="2809082"/>
                  <a:ext cx="398463" cy="163513"/>
                </a:xfrm>
                <a:custGeom>
                  <a:avLst/>
                  <a:gdLst>
                    <a:gd name="T0" fmla="*/ 318 w 318"/>
                    <a:gd name="T1" fmla="*/ 0 h 131"/>
                    <a:gd name="T2" fmla="*/ 0 w 318"/>
                    <a:gd name="T3" fmla="*/ 0 h 131"/>
                    <a:gd name="T4" fmla="*/ 0 w 318"/>
                    <a:gd name="T5" fmla="*/ 131 h 131"/>
                    <a:gd name="T6" fmla="*/ 296 w 318"/>
                    <a:gd name="T7" fmla="*/ 131 h 131"/>
                    <a:gd name="T8" fmla="*/ 318 w 318"/>
                    <a:gd name="T9" fmla="*/ 108 h 131"/>
                    <a:gd name="T10" fmla="*/ 318 w 318"/>
                    <a:gd name="T11" fmla="*/ 74 h 131"/>
                    <a:gd name="T12" fmla="*/ 318 w 318"/>
                    <a:gd name="T13" fmla="*/ 0 h 131"/>
                    <a:gd name="T14" fmla="*/ 318 w 318"/>
                    <a:gd name="T15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8" h="131">
                      <a:moveTo>
                        <a:pt x="318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1"/>
                        <a:pt x="0" y="131"/>
                        <a:pt x="0" y="131"/>
                      </a:cubicBezTo>
                      <a:cubicBezTo>
                        <a:pt x="296" y="131"/>
                        <a:pt x="296" y="131"/>
                        <a:pt x="296" y="131"/>
                      </a:cubicBezTo>
                      <a:cubicBezTo>
                        <a:pt x="308" y="131"/>
                        <a:pt x="318" y="121"/>
                        <a:pt x="318" y="108"/>
                      </a:cubicBezTo>
                      <a:cubicBezTo>
                        <a:pt x="318" y="74"/>
                        <a:pt x="318" y="74"/>
                        <a:pt x="318" y="74"/>
                      </a:cubicBezTo>
                      <a:cubicBezTo>
                        <a:pt x="318" y="0"/>
                        <a:pt x="318" y="0"/>
                        <a:pt x="318" y="0"/>
                      </a:cubicBezTo>
                      <a:cubicBezTo>
                        <a:pt x="318" y="0"/>
                        <a:pt x="318" y="0"/>
                        <a:pt x="318" y="0"/>
                      </a:cubicBezTo>
                    </a:path>
                  </a:pathLst>
                </a:custGeom>
                <a:solidFill>
                  <a:srgbClr val="A53D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3" name="ïşľíďé"/>
                <p:cNvSpPr/>
                <p:nvPr/>
              </p:nvSpPr>
              <p:spPr bwMode="auto">
                <a:xfrm>
                  <a:off x="8081169" y="3258344"/>
                  <a:ext cx="1076325" cy="34925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4" name="íṡļíďè"/>
                <p:cNvSpPr/>
                <p:nvPr/>
              </p:nvSpPr>
              <p:spPr bwMode="auto">
                <a:xfrm>
                  <a:off x="8081169" y="3340894"/>
                  <a:ext cx="1076325" cy="34925"/>
                </a:xfrm>
                <a:prstGeom prst="rect">
                  <a:avLst/>
                </a:prstGeom>
                <a:solidFill>
                  <a:srgbClr val="3366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5" name="iŝļîdé"/>
                <p:cNvSpPr/>
                <p:nvPr/>
              </p:nvSpPr>
              <p:spPr bwMode="auto">
                <a:xfrm>
                  <a:off x="8081169" y="3418682"/>
                  <a:ext cx="1076325" cy="34925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6" name="ïŝļiḓé"/>
                <p:cNvSpPr/>
                <p:nvPr/>
              </p:nvSpPr>
              <p:spPr bwMode="auto">
                <a:xfrm>
                  <a:off x="8081169" y="3501232"/>
                  <a:ext cx="1076325" cy="34925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7" name="îṧlïḋè"/>
                <p:cNvSpPr/>
                <p:nvPr/>
              </p:nvSpPr>
              <p:spPr bwMode="auto">
                <a:xfrm>
                  <a:off x="8081169" y="3582194"/>
                  <a:ext cx="1076325" cy="34925"/>
                </a:xfrm>
                <a:prstGeom prst="rect">
                  <a:avLst/>
                </a:prstGeom>
                <a:solidFill>
                  <a:srgbClr val="3366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8" name="îṣļíḑé"/>
                <p:cNvSpPr/>
                <p:nvPr/>
              </p:nvSpPr>
              <p:spPr bwMode="auto">
                <a:xfrm>
                  <a:off x="8081169" y="3659982"/>
                  <a:ext cx="1076325" cy="34925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9" name="îśḻiďê"/>
                <p:cNvSpPr/>
                <p:nvPr/>
              </p:nvSpPr>
              <p:spPr bwMode="auto">
                <a:xfrm>
                  <a:off x="8081169" y="3742532"/>
                  <a:ext cx="1076325" cy="36513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0" name="íṥļïḓè"/>
                <p:cNvSpPr/>
                <p:nvPr/>
              </p:nvSpPr>
              <p:spPr bwMode="auto">
                <a:xfrm>
                  <a:off x="8058944" y="4655344"/>
                  <a:ext cx="1076325" cy="28575"/>
                </a:xfrm>
                <a:prstGeom prst="rect">
                  <a:avLst/>
                </a:prstGeom>
                <a:solidFill>
                  <a:srgbClr val="4D4D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1" name="îṩ1îḍe"/>
                <p:cNvSpPr/>
                <p:nvPr/>
              </p:nvSpPr>
              <p:spPr bwMode="auto">
                <a:xfrm>
                  <a:off x="8127206" y="4361657"/>
                  <a:ext cx="55563" cy="285750"/>
                </a:xfrm>
                <a:custGeom>
                  <a:avLst/>
                  <a:gdLst>
                    <a:gd name="T0" fmla="*/ 22 w 45"/>
                    <a:gd name="T1" fmla="*/ 0 h 228"/>
                    <a:gd name="T2" fmla="*/ 22 w 45"/>
                    <a:gd name="T3" fmla="*/ 0 h 228"/>
                    <a:gd name="T4" fmla="*/ 45 w 45"/>
                    <a:gd name="T5" fmla="*/ 20 h 228"/>
                    <a:gd name="T6" fmla="*/ 45 w 45"/>
                    <a:gd name="T7" fmla="*/ 228 h 228"/>
                    <a:gd name="T8" fmla="*/ 0 w 45"/>
                    <a:gd name="T9" fmla="*/ 228 h 228"/>
                    <a:gd name="T10" fmla="*/ 0 w 45"/>
                    <a:gd name="T11" fmla="*/ 20 h 228"/>
                    <a:gd name="T12" fmla="*/ 22 w 45"/>
                    <a:gd name="T13" fmla="*/ 0 h 2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28">
                      <a:moveTo>
                        <a:pt x="22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35" y="0"/>
                        <a:pt x="45" y="9"/>
                        <a:pt x="45" y="20"/>
                      </a:cubicBezTo>
                      <a:cubicBezTo>
                        <a:pt x="45" y="228"/>
                        <a:pt x="45" y="228"/>
                        <a:pt x="45" y="228"/>
                      </a:cubicBezTo>
                      <a:cubicBezTo>
                        <a:pt x="0" y="228"/>
                        <a:pt x="0" y="228"/>
                        <a:pt x="0" y="22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9"/>
                        <a:pt x="10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FF66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2" name="ïŝlïḑe"/>
                <p:cNvSpPr/>
                <p:nvPr/>
              </p:nvSpPr>
              <p:spPr bwMode="auto">
                <a:xfrm>
                  <a:off x="8236744" y="4331494"/>
                  <a:ext cx="55563" cy="315913"/>
                </a:xfrm>
                <a:custGeom>
                  <a:avLst/>
                  <a:gdLst>
                    <a:gd name="T0" fmla="*/ 23 w 45"/>
                    <a:gd name="T1" fmla="*/ 0 h 252"/>
                    <a:gd name="T2" fmla="*/ 23 w 45"/>
                    <a:gd name="T3" fmla="*/ 0 h 252"/>
                    <a:gd name="T4" fmla="*/ 45 w 45"/>
                    <a:gd name="T5" fmla="*/ 22 h 252"/>
                    <a:gd name="T6" fmla="*/ 45 w 45"/>
                    <a:gd name="T7" fmla="*/ 252 h 252"/>
                    <a:gd name="T8" fmla="*/ 0 w 45"/>
                    <a:gd name="T9" fmla="*/ 252 h 252"/>
                    <a:gd name="T10" fmla="*/ 0 w 45"/>
                    <a:gd name="T11" fmla="*/ 22 h 252"/>
                    <a:gd name="T12" fmla="*/ 23 w 45"/>
                    <a:gd name="T13" fmla="*/ 0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52">
                      <a:moveTo>
                        <a:pt x="23" y="0"/>
                      </a:move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35" y="0"/>
                        <a:pt x="45" y="10"/>
                        <a:pt x="45" y="22"/>
                      </a:cubicBezTo>
                      <a:cubicBezTo>
                        <a:pt x="45" y="252"/>
                        <a:pt x="45" y="252"/>
                        <a:pt x="45" y="252"/>
                      </a:cubicBezTo>
                      <a:cubicBezTo>
                        <a:pt x="0" y="252"/>
                        <a:pt x="0" y="252"/>
                        <a:pt x="0" y="252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0" y="10"/>
                        <a:pt x="10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0056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3" name="iṥliḓè"/>
                <p:cNvSpPr/>
                <p:nvPr/>
              </p:nvSpPr>
              <p:spPr bwMode="auto">
                <a:xfrm>
                  <a:off x="8346281" y="4363244"/>
                  <a:ext cx="55563" cy="287338"/>
                </a:xfrm>
                <a:custGeom>
                  <a:avLst/>
                  <a:gdLst>
                    <a:gd name="T0" fmla="*/ 23 w 45"/>
                    <a:gd name="T1" fmla="*/ 0 h 229"/>
                    <a:gd name="T2" fmla="*/ 23 w 45"/>
                    <a:gd name="T3" fmla="*/ 0 h 229"/>
                    <a:gd name="T4" fmla="*/ 45 w 45"/>
                    <a:gd name="T5" fmla="*/ 20 h 229"/>
                    <a:gd name="T6" fmla="*/ 45 w 45"/>
                    <a:gd name="T7" fmla="*/ 229 h 229"/>
                    <a:gd name="T8" fmla="*/ 0 w 45"/>
                    <a:gd name="T9" fmla="*/ 229 h 229"/>
                    <a:gd name="T10" fmla="*/ 0 w 45"/>
                    <a:gd name="T11" fmla="*/ 20 h 229"/>
                    <a:gd name="T12" fmla="*/ 23 w 45"/>
                    <a:gd name="T13" fmla="*/ 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29">
                      <a:moveTo>
                        <a:pt x="23" y="0"/>
                      </a:move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35" y="0"/>
                        <a:pt x="45" y="9"/>
                        <a:pt x="45" y="20"/>
                      </a:cubicBezTo>
                      <a:cubicBezTo>
                        <a:pt x="45" y="229"/>
                        <a:pt x="45" y="229"/>
                        <a:pt x="45" y="229"/>
                      </a:cubicBezTo>
                      <a:cubicBezTo>
                        <a:pt x="0" y="229"/>
                        <a:pt x="0" y="229"/>
                        <a:pt x="0" y="229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9"/>
                        <a:pt x="10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FF66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4" name="ïṣ1iḓê"/>
                <p:cNvSpPr/>
                <p:nvPr/>
              </p:nvSpPr>
              <p:spPr bwMode="auto">
                <a:xfrm>
                  <a:off x="8465344" y="4215607"/>
                  <a:ext cx="55563" cy="434975"/>
                </a:xfrm>
                <a:custGeom>
                  <a:avLst/>
                  <a:gdLst>
                    <a:gd name="T0" fmla="*/ 22 w 45"/>
                    <a:gd name="T1" fmla="*/ 0 h 347"/>
                    <a:gd name="T2" fmla="*/ 22 w 45"/>
                    <a:gd name="T3" fmla="*/ 0 h 347"/>
                    <a:gd name="T4" fmla="*/ 45 w 45"/>
                    <a:gd name="T5" fmla="*/ 30 h 347"/>
                    <a:gd name="T6" fmla="*/ 45 w 45"/>
                    <a:gd name="T7" fmla="*/ 347 h 347"/>
                    <a:gd name="T8" fmla="*/ 0 w 45"/>
                    <a:gd name="T9" fmla="*/ 347 h 347"/>
                    <a:gd name="T10" fmla="*/ 0 w 45"/>
                    <a:gd name="T11" fmla="*/ 30 h 347"/>
                    <a:gd name="T12" fmla="*/ 22 w 45"/>
                    <a:gd name="T13" fmla="*/ 0 h 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47">
                      <a:moveTo>
                        <a:pt x="22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34" y="0"/>
                        <a:pt x="45" y="13"/>
                        <a:pt x="45" y="30"/>
                      </a:cubicBezTo>
                      <a:cubicBezTo>
                        <a:pt x="45" y="347"/>
                        <a:pt x="45" y="347"/>
                        <a:pt x="45" y="347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0" y="13"/>
                        <a:pt x="10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0056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5" name="îšḷîďe"/>
                <p:cNvSpPr/>
                <p:nvPr/>
              </p:nvSpPr>
              <p:spPr bwMode="auto">
                <a:xfrm>
                  <a:off x="8579644" y="4375944"/>
                  <a:ext cx="55563" cy="274638"/>
                </a:xfrm>
                <a:custGeom>
                  <a:avLst/>
                  <a:gdLst>
                    <a:gd name="T0" fmla="*/ 23 w 45"/>
                    <a:gd name="T1" fmla="*/ 0 h 219"/>
                    <a:gd name="T2" fmla="*/ 23 w 45"/>
                    <a:gd name="T3" fmla="*/ 0 h 219"/>
                    <a:gd name="T4" fmla="*/ 45 w 45"/>
                    <a:gd name="T5" fmla="*/ 20 h 219"/>
                    <a:gd name="T6" fmla="*/ 45 w 45"/>
                    <a:gd name="T7" fmla="*/ 219 h 219"/>
                    <a:gd name="T8" fmla="*/ 0 w 45"/>
                    <a:gd name="T9" fmla="*/ 219 h 219"/>
                    <a:gd name="T10" fmla="*/ 0 w 45"/>
                    <a:gd name="T11" fmla="*/ 20 h 219"/>
                    <a:gd name="T12" fmla="*/ 23 w 45"/>
                    <a:gd name="T13" fmla="*/ 0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19">
                      <a:moveTo>
                        <a:pt x="23" y="0"/>
                      </a:move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35" y="0"/>
                        <a:pt x="45" y="9"/>
                        <a:pt x="45" y="20"/>
                      </a:cubicBezTo>
                      <a:cubicBezTo>
                        <a:pt x="45" y="219"/>
                        <a:pt x="45" y="219"/>
                        <a:pt x="45" y="219"/>
                      </a:cubicBezTo>
                      <a:cubicBezTo>
                        <a:pt x="0" y="219"/>
                        <a:pt x="0" y="219"/>
                        <a:pt x="0" y="219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9"/>
                        <a:pt x="10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FF66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6" name="ïṣ1ïḋé"/>
                <p:cNvSpPr/>
                <p:nvPr/>
              </p:nvSpPr>
              <p:spPr bwMode="auto">
                <a:xfrm>
                  <a:off x="8695531" y="4485482"/>
                  <a:ext cx="57150" cy="165100"/>
                </a:xfrm>
                <a:custGeom>
                  <a:avLst/>
                  <a:gdLst>
                    <a:gd name="T0" fmla="*/ 22 w 45"/>
                    <a:gd name="T1" fmla="*/ 0 h 131"/>
                    <a:gd name="T2" fmla="*/ 23 w 45"/>
                    <a:gd name="T3" fmla="*/ 0 h 131"/>
                    <a:gd name="T4" fmla="*/ 45 w 45"/>
                    <a:gd name="T5" fmla="*/ 12 h 131"/>
                    <a:gd name="T6" fmla="*/ 45 w 45"/>
                    <a:gd name="T7" fmla="*/ 131 h 131"/>
                    <a:gd name="T8" fmla="*/ 0 w 45"/>
                    <a:gd name="T9" fmla="*/ 131 h 131"/>
                    <a:gd name="T10" fmla="*/ 0 w 45"/>
                    <a:gd name="T11" fmla="*/ 12 h 131"/>
                    <a:gd name="T12" fmla="*/ 22 w 45"/>
                    <a:gd name="T13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131">
                      <a:moveTo>
                        <a:pt x="22" y="0"/>
                      </a:move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35" y="0"/>
                        <a:pt x="45" y="5"/>
                        <a:pt x="45" y="12"/>
                      </a:cubicBezTo>
                      <a:cubicBezTo>
                        <a:pt x="45" y="131"/>
                        <a:pt x="45" y="131"/>
                        <a:pt x="45" y="131"/>
                      </a:cubicBezTo>
                      <a:cubicBezTo>
                        <a:pt x="0" y="131"/>
                        <a:pt x="0" y="131"/>
                        <a:pt x="0" y="131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10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0056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7" name="íšlíḑê"/>
                <p:cNvSpPr/>
                <p:nvPr/>
              </p:nvSpPr>
              <p:spPr bwMode="auto">
                <a:xfrm>
                  <a:off x="8816181" y="4215607"/>
                  <a:ext cx="57150" cy="434975"/>
                </a:xfrm>
                <a:custGeom>
                  <a:avLst/>
                  <a:gdLst>
                    <a:gd name="T0" fmla="*/ 22 w 45"/>
                    <a:gd name="T1" fmla="*/ 0 h 346"/>
                    <a:gd name="T2" fmla="*/ 22 w 45"/>
                    <a:gd name="T3" fmla="*/ 0 h 346"/>
                    <a:gd name="T4" fmla="*/ 45 w 45"/>
                    <a:gd name="T5" fmla="*/ 30 h 346"/>
                    <a:gd name="T6" fmla="*/ 45 w 45"/>
                    <a:gd name="T7" fmla="*/ 346 h 346"/>
                    <a:gd name="T8" fmla="*/ 0 w 45"/>
                    <a:gd name="T9" fmla="*/ 346 h 346"/>
                    <a:gd name="T10" fmla="*/ 0 w 45"/>
                    <a:gd name="T11" fmla="*/ 30 h 346"/>
                    <a:gd name="T12" fmla="*/ 22 w 45"/>
                    <a:gd name="T13" fmla="*/ 0 h 3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46">
                      <a:moveTo>
                        <a:pt x="22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35" y="0"/>
                        <a:pt x="45" y="14"/>
                        <a:pt x="45" y="30"/>
                      </a:cubicBezTo>
                      <a:cubicBezTo>
                        <a:pt x="45" y="346"/>
                        <a:pt x="45" y="346"/>
                        <a:pt x="45" y="346"/>
                      </a:cubicBezTo>
                      <a:cubicBezTo>
                        <a:pt x="0" y="346"/>
                        <a:pt x="0" y="346"/>
                        <a:pt x="0" y="346"/>
                      </a:cubicBezTo>
                      <a:cubicBezTo>
                        <a:pt x="0" y="30"/>
                        <a:pt x="0" y="30"/>
                        <a:pt x="0" y="30"/>
                      </a:cubicBezTo>
                      <a:cubicBezTo>
                        <a:pt x="0" y="14"/>
                        <a:pt x="10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0056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8" name="íşļïďè"/>
                <p:cNvSpPr/>
                <p:nvPr/>
              </p:nvSpPr>
              <p:spPr bwMode="auto">
                <a:xfrm>
                  <a:off x="8920956" y="4245769"/>
                  <a:ext cx="55563" cy="404813"/>
                </a:xfrm>
                <a:custGeom>
                  <a:avLst/>
                  <a:gdLst>
                    <a:gd name="T0" fmla="*/ 22 w 45"/>
                    <a:gd name="T1" fmla="*/ 0 h 323"/>
                    <a:gd name="T2" fmla="*/ 22 w 45"/>
                    <a:gd name="T3" fmla="*/ 0 h 323"/>
                    <a:gd name="T4" fmla="*/ 45 w 45"/>
                    <a:gd name="T5" fmla="*/ 28 h 323"/>
                    <a:gd name="T6" fmla="*/ 45 w 45"/>
                    <a:gd name="T7" fmla="*/ 323 h 323"/>
                    <a:gd name="T8" fmla="*/ 0 w 45"/>
                    <a:gd name="T9" fmla="*/ 323 h 323"/>
                    <a:gd name="T10" fmla="*/ 0 w 45"/>
                    <a:gd name="T11" fmla="*/ 28 h 323"/>
                    <a:gd name="T12" fmla="*/ 22 w 45"/>
                    <a:gd name="T13" fmla="*/ 0 h 3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23">
                      <a:moveTo>
                        <a:pt x="22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34" y="0"/>
                        <a:pt x="45" y="13"/>
                        <a:pt x="45" y="28"/>
                      </a:cubicBezTo>
                      <a:cubicBezTo>
                        <a:pt x="45" y="323"/>
                        <a:pt x="45" y="323"/>
                        <a:pt x="45" y="323"/>
                      </a:cubicBezTo>
                      <a:cubicBezTo>
                        <a:pt x="0" y="323"/>
                        <a:pt x="0" y="323"/>
                        <a:pt x="0" y="323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13"/>
                        <a:pt x="10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33CC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9" name="ï$ḷíḋe"/>
                <p:cNvSpPr/>
                <p:nvPr/>
              </p:nvSpPr>
              <p:spPr bwMode="auto">
                <a:xfrm>
                  <a:off x="9014619" y="4144169"/>
                  <a:ext cx="57150" cy="506413"/>
                </a:xfrm>
                <a:custGeom>
                  <a:avLst/>
                  <a:gdLst>
                    <a:gd name="T0" fmla="*/ 23 w 45"/>
                    <a:gd name="T1" fmla="*/ 0 h 403"/>
                    <a:gd name="T2" fmla="*/ 23 w 45"/>
                    <a:gd name="T3" fmla="*/ 0 h 403"/>
                    <a:gd name="T4" fmla="*/ 45 w 45"/>
                    <a:gd name="T5" fmla="*/ 35 h 403"/>
                    <a:gd name="T6" fmla="*/ 45 w 45"/>
                    <a:gd name="T7" fmla="*/ 403 h 403"/>
                    <a:gd name="T8" fmla="*/ 0 w 45"/>
                    <a:gd name="T9" fmla="*/ 403 h 403"/>
                    <a:gd name="T10" fmla="*/ 0 w 45"/>
                    <a:gd name="T11" fmla="*/ 35 h 403"/>
                    <a:gd name="T12" fmla="*/ 23 w 45"/>
                    <a:gd name="T13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403">
                      <a:moveTo>
                        <a:pt x="23" y="0"/>
                      </a:move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35" y="0"/>
                        <a:pt x="45" y="16"/>
                        <a:pt x="45" y="35"/>
                      </a:cubicBezTo>
                      <a:cubicBezTo>
                        <a:pt x="45" y="403"/>
                        <a:pt x="45" y="403"/>
                        <a:pt x="45" y="403"/>
                      </a:cubicBezTo>
                      <a:cubicBezTo>
                        <a:pt x="0" y="403"/>
                        <a:pt x="0" y="403"/>
                        <a:pt x="0" y="403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1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FF66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0" name="íṣḷiďè"/>
                <p:cNvSpPr/>
                <p:nvPr/>
              </p:nvSpPr>
              <p:spPr bwMode="auto">
                <a:xfrm>
                  <a:off x="9203531" y="4237832"/>
                  <a:ext cx="100013" cy="88900"/>
                </a:xfrm>
                <a:prstGeom prst="rect">
                  <a:avLst/>
                </a:prstGeom>
                <a:solidFill>
                  <a:srgbClr val="FF66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1" name="ísḻiďe"/>
                <p:cNvSpPr/>
                <p:nvPr/>
              </p:nvSpPr>
              <p:spPr bwMode="auto">
                <a:xfrm>
                  <a:off x="9203531" y="4385469"/>
                  <a:ext cx="100013" cy="88900"/>
                </a:xfrm>
                <a:prstGeom prst="rect">
                  <a:avLst/>
                </a:prstGeom>
                <a:solidFill>
                  <a:srgbClr val="33CC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2" name="i$líḓê"/>
                <p:cNvSpPr/>
                <p:nvPr/>
              </p:nvSpPr>
              <p:spPr bwMode="auto">
                <a:xfrm>
                  <a:off x="9203531" y="4537869"/>
                  <a:ext cx="100013" cy="88900"/>
                </a:xfrm>
                <a:prstGeom prst="rect">
                  <a:avLst/>
                </a:prstGeom>
                <a:solidFill>
                  <a:srgbClr val="0056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3" name="iṡ1iḑê"/>
                <p:cNvSpPr/>
                <p:nvPr/>
              </p:nvSpPr>
              <p:spPr bwMode="auto">
                <a:xfrm>
                  <a:off x="2736056" y="4018757"/>
                  <a:ext cx="1185863" cy="1308100"/>
                </a:xfrm>
                <a:custGeom>
                  <a:avLst/>
                  <a:gdLst>
                    <a:gd name="T0" fmla="*/ 306 w 944"/>
                    <a:gd name="T1" fmla="*/ 965 h 1042"/>
                    <a:gd name="T2" fmla="*/ 76 w 944"/>
                    <a:gd name="T3" fmla="*/ 983 h 1042"/>
                    <a:gd name="T4" fmla="*/ 58 w 944"/>
                    <a:gd name="T5" fmla="*/ 753 h 1042"/>
                    <a:gd name="T6" fmla="*/ 638 w 944"/>
                    <a:gd name="T7" fmla="*/ 76 h 1042"/>
                    <a:gd name="T8" fmla="*/ 868 w 944"/>
                    <a:gd name="T9" fmla="*/ 59 h 1042"/>
                    <a:gd name="T10" fmla="*/ 886 w 944"/>
                    <a:gd name="T11" fmla="*/ 288 h 1042"/>
                    <a:gd name="T12" fmla="*/ 306 w 944"/>
                    <a:gd name="T13" fmla="*/ 965 h 10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44" h="1042">
                      <a:moveTo>
                        <a:pt x="306" y="965"/>
                      </a:moveTo>
                      <a:cubicBezTo>
                        <a:pt x="247" y="1034"/>
                        <a:pt x="144" y="1042"/>
                        <a:pt x="76" y="983"/>
                      </a:cubicBezTo>
                      <a:cubicBezTo>
                        <a:pt x="8" y="924"/>
                        <a:pt x="0" y="821"/>
                        <a:pt x="58" y="753"/>
                      </a:cubicBezTo>
                      <a:cubicBezTo>
                        <a:pt x="638" y="76"/>
                        <a:pt x="638" y="76"/>
                        <a:pt x="638" y="76"/>
                      </a:cubicBezTo>
                      <a:cubicBezTo>
                        <a:pt x="697" y="8"/>
                        <a:pt x="800" y="0"/>
                        <a:pt x="868" y="59"/>
                      </a:cubicBezTo>
                      <a:cubicBezTo>
                        <a:pt x="937" y="117"/>
                        <a:pt x="944" y="220"/>
                        <a:pt x="886" y="288"/>
                      </a:cubicBezTo>
                      <a:cubicBezTo>
                        <a:pt x="306" y="965"/>
                        <a:pt x="306" y="965"/>
                        <a:pt x="306" y="965"/>
                      </a:cubicBezTo>
                    </a:path>
                  </a:pathLst>
                </a:custGeom>
                <a:solidFill>
                  <a:srgbClr val="CE64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4" name="íş1íďé"/>
                <p:cNvSpPr/>
                <p:nvPr/>
              </p:nvSpPr>
              <p:spPr bwMode="auto">
                <a:xfrm>
                  <a:off x="2824956" y="4137819"/>
                  <a:ext cx="1008063" cy="1068388"/>
                </a:xfrm>
                <a:custGeom>
                  <a:avLst/>
                  <a:gdLst>
                    <a:gd name="T0" fmla="*/ 647 w 802"/>
                    <a:gd name="T1" fmla="*/ 0 h 851"/>
                    <a:gd name="T2" fmla="*/ 542 w 802"/>
                    <a:gd name="T3" fmla="*/ 49 h 851"/>
                    <a:gd name="T4" fmla="*/ 50 w 802"/>
                    <a:gd name="T5" fmla="*/ 623 h 851"/>
                    <a:gd name="T6" fmla="*/ 65 w 802"/>
                    <a:gd name="T7" fmla="*/ 818 h 851"/>
                    <a:gd name="T8" fmla="*/ 155 w 802"/>
                    <a:gd name="T9" fmla="*/ 851 h 851"/>
                    <a:gd name="T10" fmla="*/ 260 w 802"/>
                    <a:gd name="T11" fmla="*/ 803 h 851"/>
                    <a:gd name="T12" fmla="*/ 752 w 802"/>
                    <a:gd name="T13" fmla="*/ 229 h 851"/>
                    <a:gd name="T14" fmla="*/ 737 w 802"/>
                    <a:gd name="T15" fmla="*/ 34 h 851"/>
                    <a:gd name="T16" fmla="*/ 647 w 802"/>
                    <a:gd name="T17" fmla="*/ 0 h 8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2" h="851">
                      <a:moveTo>
                        <a:pt x="647" y="0"/>
                      </a:moveTo>
                      <a:cubicBezTo>
                        <a:pt x="608" y="0"/>
                        <a:pt x="569" y="17"/>
                        <a:pt x="542" y="49"/>
                      </a:cubicBezTo>
                      <a:cubicBezTo>
                        <a:pt x="50" y="623"/>
                        <a:pt x="50" y="623"/>
                        <a:pt x="50" y="623"/>
                      </a:cubicBezTo>
                      <a:cubicBezTo>
                        <a:pt x="0" y="681"/>
                        <a:pt x="7" y="768"/>
                        <a:pt x="65" y="818"/>
                      </a:cubicBezTo>
                      <a:cubicBezTo>
                        <a:pt x="91" y="840"/>
                        <a:pt x="123" y="851"/>
                        <a:pt x="155" y="851"/>
                      </a:cubicBezTo>
                      <a:cubicBezTo>
                        <a:pt x="194" y="851"/>
                        <a:pt x="233" y="835"/>
                        <a:pt x="260" y="803"/>
                      </a:cubicBezTo>
                      <a:cubicBezTo>
                        <a:pt x="752" y="229"/>
                        <a:pt x="752" y="229"/>
                        <a:pt x="752" y="229"/>
                      </a:cubicBezTo>
                      <a:cubicBezTo>
                        <a:pt x="802" y="171"/>
                        <a:pt x="795" y="83"/>
                        <a:pt x="737" y="34"/>
                      </a:cubicBezTo>
                      <a:cubicBezTo>
                        <a:pt x="711" y="11"/>
                        <a:pt x="679" y="0"/>
                        <a:pt x="647" y="0"/>
                      </a:cubicBezTo>
                    </a:path>
                  </a:pathLst>
                </a:custGeom>
                <a:solidFill>
                  <a:srgbClr val="D8833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5" name="íṥľiḓé"/>
                <p:cNvSpPr/>
                <p:nvPr/>
              </p:nvSpPr>
              <p:spPr bwMode="auto">
                <a:xfrm>
                  <a:off x="3747294" y="2404269"/>
                  <a:ext cx="1644650" cy="1643063"/>
                </a:xfrm>
                <a:custGeom>
                  <a:avLst/>
                  <a:gdLst>
                    <a:gd name="T0" fmla="*/ 1099 w 1310"/>
                    <a:gd name="T1" fmla="*/ 1036 h 1309"/>
                    <a:gd name="T2" fmla="*/ 274 w 1310"/>
                    <a:gd name="T3" fmla="*/ 1099 h 1309"/>
                    <a:gd name="T4" fmla="*/ 211 w 1310"/>
                    <a:gd name="T5" fmla="*/ 274 h 1309"/>
                    <a:gd name="T6" fmla="*/ 1036 w 1310"/>
                    <a:gd name="T7" fmla="*/ 210 h 1309"/>
                    <a:gd name="T8" fmla="*/ 1099 w 1310"/>
                    <a:gd name="T9" fmla="*/ 1036 h 13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10" h="1309">
                      <a:moveTo>
                        <a:pt x="1099" y="1036"/>
                      </a:moveTo>
                      <a:cubicBezTo>
                        <a:pt x="889" y="1281"/>
                        <a:pt x="520" y="1309"/>
                        <a:pt x="274" y="1099"/>
                      </a:cubicBezTo>
                      <a:cubicBezTo>
                        <a:pt x="29" y="889"/>
                        <a:pt x="0" y="519"/>
                        <a:pt x="211" y="274"/>
                      </a:cubicBezTo>
                      <a:cubicBezTo>
                        <a:pt x="421" y="29"/>
                        <a:pt x="790" y="0"/>
                        <a:pt x="1036" y="210"/>
                      </a:cubicBezTo>
                      <a:cubicBezTo>
                        <a:pt x="1281" y="421"/>
                        <a:pt x="1310" y="790"/>
                        <a:pt x="1099" y="1036"/>
                      </a:cubicBezTo>
                    </a:path>
                  </a:pathLst>
                </a:custGeom>
                <a:solidFill>
                  <a:srgbClr val="D3D3D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6" name="i$ḻïďé"/>
                <p:cNvSpPr/>
                <p:nvPr/>
              </p:nvSpPr>
              <p:spPr bwMode="auto">
                <a:xfrm>
                  <a:off x="3679031" y="4044157"/>
                  <a:ext cx="219075" cy="206375"/>
                </a:xfrm>
                <a:custGeom>
                  <a:avLst/>
                  <a:gdLst>
                    <a:gd name="T0" fmla="*/ 11 w 174"/>
                    <a:gd name="T1" fmla="*/ 0 h 164"/>
                    <a:gd name="T2" fmla="*/ 3 w 174"/>
                    <a:gd name="T3" fmla="*/ 0 h 164"/>
                    <a:gd name="T4" fmla="*/ 66 w 174"/>
                    <a:gd name="T5" fmla="*/ 117 h 164"/>
                    <a:gd name="T6" fmla="*/ 174 w 174"/>
                    <a:gd name="T7" fmla="*/ 164 h 164"/>
                    <a:gd name="T8" fmla="*/ 174 w 174"/>
                    <a:gd name="T9" fmla="*/ 164 h 164"/>
                    <a:gd name="T10" fmla="*/ 171 w 174"/>
                    <a:gd name="T11" fmla="*/ 133 h 164"/>
                    <a:gd name="T12" fmla="*/ 171 w 174"/>
                    <a:gd name="T13" fmla="*/ 134 h 164"/>
                    <a:gd name="T14" fmla="*/ 161 w 174"/>
                    <a:gd name="T15" fmla="*/ 134 h 164"/>
                    <a:gd name="T16" fmla="*/ 31 w 174"/>
                    <a:gd name="T17" fmla="*/ 1 h 164"/>
                    <a:gd name="T18" fmla="*/ 11 w 174"/>
                    <a:gd name="T19" fmla="*/ 0 h 1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4" h="164">
                      <a:moveTo>
                        <a:pt x="11" y="0"/>
                      </a:moveTo>
                      <a:cubicBezTo>
                        <a:pt x="8" y="0"/>
                        <a:pt x="5" y="0"/>
                        <a:pt x="3" y="0"/>
                      </a:cubicBezTo>
                      <a:cubicBezTo>
                        <a:pt x="0" y="34"/>
                        <a:pt x="24" y="80"/>
                        <a:pt x="66" y="117"/>
                      </a:cubicBezTo>
                      <a:cubicBezTo>
                        <a:pt x="102" y="147"/>
                        <a:pt x="142" y="164"/>
                        <a:pt x="174" y="164"/>
                      </a:cubicBezTo>
                      <a:cubicBezTo>
                        <a:pt x="174" y="164"/>
                        <a:pt x="174" y="164"/>
                        <a:pt x="174" y="164"/>
                      </a:cubicBezTo>
                      <a:cubicBezTo>
                        <a:pt x="174" y="153"/>
                        <a:pt x="173" y="143"/>
                        <a:pt x="171" y="133"/>
                      </a:cubicBezTo>
                      <a:cubicBezTo>
                        <a:pt x="171" y="134"/>
                        <a:pt x="171" y="134"/>
                        <a:pt x="171" y="134"/>
                      </a:cubicBezTo>
                      <a:cubicBezTo>
                        <a:pt x="167" y="134"/>
                        <a:pt x="164" y="134"/>
                        <a:pt x="161" y="134"/>
                      </a:cubicBezTo>
                      <a:cubicBezTo>
                        <a:pt x="40" y="134"/>
                        <a:pt x="32" y="6"/>
                        <a:pt x="31" y="1"/>
                      </a:cubicBezTo>
                      <a:cubicBezTo>
                        <a:pt x="25" y="0"/>
                        <a:pt x="18" y="0"/>
                        <a:pt x="11" y="0"/>
                      </a:cubicBezTo>
                    </a:path>
                  </a:pathLst>
                </a:custGeom>
                <a:solidFill>
                  <a:srgbClr val="B95A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7" name="iś1îḓé"/>
                <p:cNvSpPr/>
                <p:nvPr/>
              </p:nvSpPr>
              <p:spPr bwMode="auto">
                <a:xfrm>
                  <a:off x="4058444" y="2459832"/>
                  <a:ext cx="311150" cy="1500188"/>
                </a:xfrm>
                <a:custGeom>
                  <a:avLst/>
                  <a:gdLst>
                    <a:gd name="T0" fmla="*/ 0 w 196"/>
                    <a:gd name="T1" fmla="*/ 88 h 945"/>
                    <a:gd name="T2" fmla="*/ 0 w 196"/>
                    <a:gd name="T3" fmla="*/ 893 h 945"/>
                    <a:gd name="T4" fmla="*/ 196 w 196"/>
                    <a:gd name="T5" fmla="*/ 945 h 945"/>
                    <a:gd name="T6" fmla="*/ 196 w 196"/>
                    <a:gd name="T7" fmla="*/ 0 h 945"/>
                    <a:gd name="T8" fmla="*/ 0 w 196"/>
                    <a:gd name="T9" fmla="*/ 88 h 9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6" h="945">
                      <a:moveTo>
                        <a:pt x="0" y="88"/>
                      </a:moveTo>
                      <a:lnTo>
                        <a:pt x="0" y="893"/>
                      </a:lnTo>
                      <a:lnTo>
                        <a:pt x="196" y="945"/>
                      </a:lnTo>
                      <a:lnTo>
                        <a:pt x="196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rgbClr val="1C3B5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8" name="iṡľïḍê"/>
                <p:cNvSpPr/>
                <p:nvPr/>
              </p:nvSpPr>
              <p:spPr bwMode="auto">
                <a:xfrm>
                  <a:off x="4058444" y="2459832"/>
                  <a:ext cx="311150" cy="1500188"/>
                </a:xfrm>
                <a:custGeom>
                  <a:avLst/>
                  <a:gdLst>
                    <a:gd name="T0" fmla="*/ 0 w 196"/>
                    <a:gd name="T1" fmla="*/ 88 h 945"/>
                    <a:gd name="T2" fmla="*/ 0 w 196"/>
                    <a:gd name="T3" fmla="*/ 893 h 945"/>
                    <a:gd name="T4" fmla="*/ 196 w 196"/>
                    <a:gd name="T5" fmla="*/ 945 h 945"/>
                    <a:gd name="T6" fmla="*/ 196 w 196"/>
                    <a:gd name="T7" fmla="*/ 0 h 945"/>
                    <a:gd name="T8" fmla="*/ 0 w 196"/>
                    <a:gd name="T9" fmla="*/ 88 h 9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6" h="945">
                      <a:moveTo>
                        <a:pt x="0" y="88"/>
                      </a:moveTo>
                      <a:lnTo>
                        <a:pt x="0" y="893"/>
                      </a:lnTo>
                      <a:lnTo>
                        <a:pt x="196" y="945"/>
                      </a:lnTo>
                      <a:lnTo>
                        <a:pt x="196" y="0"/>
                      </a:lnTo>
                      <a:lnTo>
                        <a:pt x="0" y="88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9" name="i$ḻïďê"/>
                <p:cNvSpPr/>
                <p:nvPr/>
              </p:nvSpPr>
              <p:spPr bwMode="auto">
                <a:xfrm>
                  <a:off x="3544094" y="2175669"/>
                  <a:ext cx="2076450" cy="2090738"/>
                </a:xfrm>
                <a:custGeom>
                  <a:avLst/>
                  <a:gdLst>
                    <a:gd name="T0" fmla="*/ 1385 w 1654"/>
                    <a:gd name="T1" fmla="*/ 1324 h 1666"/>
                    <a:gd name="T2" fmla="*/ 1304 w 1654"/>
                    <a:gd name="T3" fmla="*/ 269 h 1666"/>
                    <a:gd name="T4" fmla="*/ 249 w 1654"/>
                    <a:gd name="T5" fmla="*/ 350 h 1666"/>
                    <a:gd name="T6" fmla="*/ 266 w 1654"/>
                    <a:gd name="T7" fmla="*/ 1342 h 1666"/>
                    <a:gd name="T8" fmla="*/ 139 w 1654"/>
                    <a:gd name="T9" fmla="*/ 1490 h 1666"/>
                    <a:gd name="T10" fmla="*/ 279 w 1654"/>
                    <a:gd name="T11" fmla="*/ 1623 h 1666"/>
                    <a:gd name="T12" fmla="*/ 413 w 1654"/>
                    <a:gd name="T13" fmla="*/ 1466 h 1666"/>
                    <a:gd name="T14" fmla="*/ 1385 w 1654"/>
                    <a:gd name="T15" fmla="*/ 1324 h 1666"/>
                    <a:gd name="T16" fmla="*/ 436 w 1654"/>
                    <a:gd name="T17" fmla="*/ 1281 h 1666"/>
                    <a:gd name="T18" fmla="*/ 373 w 1654"/>
                    <a:gd name="T19" fmla="*/ 456 h 1666"/>
                    <a:gd name="T20" fmla="*/ 1198 w 1654"/>
                    <a:gd name="T21" fmla="*/ 392 h 1666"/>
                    <a:gd name="T22" fmla="*/ 1261 w 1654"/>
                    <a:gd name="T23" fmla="*/ 1218 h 1666"/>
                    <a:gd name="T24" fmla="*/ 436 w 1654"/>
                    <a:gd name="T25" fmla="*/ 1281 h 16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54" h="1666">
                      <a:moveTo>
                        <a:pt x="1385" y="1324"/>
                      </a:moveTo>
                      <a:cubicBezTo>
                        <a:pt x="1654" y="1010"/>
                        <a:pt x="1618" y="537"/>
                        <a:pt x="1304" y="269"/>
                      </a:cubicBezTo>
                      <a:cubicBezTo>
                        <a:pt x="990" y="0"/>
                        <a:pt x="518" y="36"/>
                        <a:pt x="249" y="350"/>
                      </a:cubicBezTo>
                      <a:cubicBezTo>
                        <a:pt x="0" y="641"/>
                        <a:pt x="13" y="1067"/>
                        <a:pt x="266" y="1342"/>
                      </a:cubicBezTo>
                      <a:cubicBezTo>
                        <a:pt x="139" y="1490"/>
                        <a:pt x="139" y="1490"/>
                        <a:pt x="139" y="1490"/>
                      </a:cubicBezTo>
                      <a:cubicBezTo>
                        <a:pt x="139" y="1490"/>
                        <a:pt x="146" y="1630"/>
                        <a:pt x="279" y="1623"/>
                      </a:cubicBezTo>
                      <a:cubicBezTo>
                        <a:pt x="413" y="1466"/>
                        <a:pt x="413" y="1466"/>
                        <a:pt x="413" y="1466"/>
                      </a:cubicBezTo>
                      <a:cubicBezTo>
                        <a:pt x="722" y="1666"/>
                        <a:pt x="1139" y="1611"/>
                        <a:pt x="1385" y="1324"/>
                      </a:cubicBezTo>
                      <a:moveTo>
                        <a:pt x="436" y="1281"/>
                      </a:moveTo>
                      <a:cubicBezTo>
                        <a:pt x="191" y="1071"/>
                        <a:pt x="162" y="701"/>
                        <a:pt x="373" y="456"/>
                      </a:cubicBezTo>
                      <a:cubicBezTo>
                        <a:pt x="583" y="211"/>
                        <a:pt x="952" y="182"/>
                        <a:pt x="1198" y="392"/>
                      </a:cubicBezTo>
                      <a:cubicBezTo>
                        <a:pt x="1443" y="603"/>
                        <a:pt x="1472" y="972"/>
                        <a:pt x="1261" y="1218"/>
                      </a:cubicBezTo>
                      <a:cubicBezTo>
                        <a:pt x="1051" y="1463"/>
                        <a:pt x="682" y="1491"/>
                        <a:pt x="436" y="1281"/>
                      </a:cubicBezTo>
                    </a:path>
                  </a:pathLst>
                </a:custGeom>
                <a:solidFill>
                  <a:srgbClr val="1ABC9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90" name="í$liḓè"/>
                <p:cNvSpPr/>
                <p:nvPr/>
              </p:nvSpPr>
              <p:spPr bwMode="auto">
                <a:xfrm>
                  <a:off x="4369594" y="2491582"/>
                  <a:ext cx="884238" cy="463550"/>
                </a:xfrm>
                <a:custGeom>
                  <a:avLst/>
                  <a:gdLst>
                    <a:gd name="T0" fmla="*/ 159 w 703"/>
                    <a:gd name="T1" fmla="*/ 0 h 369"/>
                    <a:gd name="T2" fmla="*/ 0 w 703"/>
                    <a:gd name="T3" fmla="*/ 21 h 369"/>
                    <a:gd name="T4" fmla="*/ 0 w 703"/>
                    <a:gd name="T5" fmla="*/ 74 h 369"/>
                    <a:gd name="T6" fmla="*/ 133 w 703"/>
                    <a:gd name="T7" fmla="*/ 61 h 369"/>
                    <a:gd name="T8" fmla="*/ 703 w 703"/>
                    <a:gd name="T9" fmla="*/ 369 h 369"/>
                    <a:gd name="T10" fmla="*/ 540 w 703"/>
                    <a:gd name="T11" fmla="*/ 140 h 369"/>
                    <a:gd name="T12" fmla="*/ 159 w 703"/>
                    <a:gd name="T13" fmla="*/ 0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03" h="369">
                      <a:moveTo>
                        <a:pt x="159" y="0"/>
                      </a:moveTo>
                      <a:cubicBezTo>
                        <a:pt x="106" y="0"/>
                        <a:pt x="52" y="7"/>
                        <a:pt x="0" y="21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47" y="65"/>
                        <a:pt x="91" y="61"/>
                        <a:pt x="133" y="61"/>
                      </a:cubicBezTo>
                      <a:cubicBezTo>
                        <a:pt x="407" y="61"/>
                        <a:pt x="598" y="236"/>
                        <a:pt x="703" y="369"/>
                      </a:cubicBezTo>
                      <a:cubicBezTo>
                        <a:pt x="669" y="283"/>
                        <a:pt x="615" y="204"/>
                        <a:pt x="540" y="140"/>
                      </a:cubicBezTo>
                      <a:cubicBezTo>
                        <a:pt x="430" y="46"/>
                        <a:pt x="294" y="0"/>
                        <a:pt x="159" y="0"/>
                      </a:cubicBezTo>
                    </a:path>
                  </a:pathLst>
                </a:custGeom>
                <a:solidFill>
                  <a:srgbClr val="A9A9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91" name="îSľîḍé"/>
                <p:cNvSpPr/>
                <p:nvPr/>
              </p:nvSpPr>
              <p:spPr bwMode="auto">
                <a:xfrm>
                  <a:off x="4058444" y="2518569"/>
                  <a:ext cx="311150" cy="182563"/>
                </a:xfrm>
                <a:custGeom>
                  <a:avLst/>
                  <a:gdLst>
                    <a:gd name="T0" fmla="*/ 248 w 248"/>
                    <a:gd name="T1" fmla="*/ 0 h 145"/>
                    <a:gd name="T2" fmla="*/ 94 w 248"/>
                    <a:gd name="T3" fmla="*/ 69 h 145"/>
                    <a:gd name="T4" fmla="*/ 0 w 248"/>
                    <a:gd name="T5" fmla="*/ 145 h 145"/>
                    <a:gd name="T6" fmla="*/ 248 w 248"/>
                    <a:gd name="T7" fmla="*/ 53 h 145"/>
                    <a:gd name="T8" fmla="*/ 248 w 248"/>
                    <a:gd name="T9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8" h="145">
                      <a:moveTo>
                        <a:pt x="248" y="0"/>
                      </a:moveTo>
                      <a:cubicBezTo>
                        <a:pt x="194" y="16"/>
                        <a:pt x="142" y="39"/>
                        <a:pt x="94" y="69"/>
                      </a:cubicBezTo>
                      <a:cubicBezTo>
                        <a:pt x="60" y="91"/>
                        <a:pt x="29" y="116"/>
                        <a:pt x="0" y="145"/>
                      </a:cubicBezTo>
                      <a:cubicBezTo>
                        <a:pt x="88" y="98"/>
                        <a:pt x="171" y="68"/>
                        <a:pt x="248" y="53"/>
                      </a:cubicBezTo>
                      <a:cubicBezTo>
                        <a:pt x="248" y="0"/>
                        <a:pt x="248" y="0"/>
                        <a:pt x="248" y="0"/>
                      </a:cubicBezTo>
                    </a:path>
                  </a:pathLst>
                </a:custGeom>
                <a:solidFill>
                  <a:srgbClr val="162F4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92" name="ï$ľîdè"/>
                <p:cNvSpPr/>
                <p:nvPr/>
              </p:nvSpPr>
              <p:spPr bwMode="auto">
                <a:xfrm>
                  <a:off x="4175919" y="2489994"/>
                  <a:ext cx="1085850" cy="476250"/>
                </a:xfrm>
                <a:custGeom>
                  <a:avLst/>
                  <a:gdLst>
                    <a:gd name="T0" fmla="*/ 317 w 864"/>
                    <a:gd name="T1" fmla="*/ 0 h 380"/>
                    <a:gd name="T2" fmla="*/ 0 w 864"/>
                    <a:gd name="T3" fmla="*/ 92 h 380"/>
                    <a:gd name="T4" fmla="*/ 154 w 864"/>
                    <a:gd name="T5" fmla="*/ 23 h 380"/>
                    <a:gd name="T6" fmla="*/ 313 w 864"/>
                    <a:gd name="T7" fmla="*/ 2 h 380"/>
                    <a:gd name="T8" fmla="*/ 694 w 864"/>
                    <a:gd name="T9" fmla="*/ 142 h 380"/>
                    <a:gd name="T10" fmla="*/ 857 w 864"/>
                    <a:gd name="T11" fmla="*/ 371 h 380"/>
                    <a:gd name="T12" fmla="*/ 864 w 864"/>
                    <a:gd name="T13" fmla="*/ 380 h 380"/>
                    <a:gd name="T14" fmla="*/ 697 w 864"/>
                    <a:gd name="T15" fmla="*/ 140 h 380"/>
                    <a:gd name="T16" fmla="*/ 317 w 864"/>
                    <a:gd name="T17" fmla="*/ 0 h 3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64" h="380">
                      <a:moveTo>
                        <a:pt x="317" y="0"/>
                      </a:moveTo>
                      <a:cubicBezTo>
                        <a:pt x="206" y="0"/>
                        <a:pt x="95" y="31"/>
                        <a:pt x="0" y="92"/>
                      </a:cubicBezTo>
                      <a:cubicBezTo>
                        <a:pt x="48" y="62"/>
                        <a:pt x="100" y="39"/>
                        <a:pt x="154" y="23"/>
                      </a:cubicBezTo>
                      <a:cubicBezTo>
                        <a:pt x="206" y="9"/>
                        <a:pt x="260" y="2"/>
                        <a:pt x="313" y="2"/>
                      </a:cubicBezTo>
                      <a:cubicBezTo>
                        <a:pt x="448" y="2"/>
                        <a:pt x="584" y="48"/>
                        <a:pt x="694" y="142"/>
                      </a:cubicBezTo>
                      <a:cubicBezTo>
                        <a:pt x="769" y="206"/>
                        <a:pt x="823" y="285"/>
                        <a:pt x="857" y="371"/>
                      </a:cubicBezTo>
                      <a:cubicBezTo>
                        <a:pt x="859" y="374"/>
                        <a:pt x="862" y="377"/>
                        <a:pt x="864" y="380"/>
                      </a:cubicBezTo>
                      <a:cubicBezTo>
                        <a:pt x="831" y="290"/>
                        <a:pt x="775" y="207"/>
                        <a:pt x="697" y="140"/>
                      </a:cubicBezTo>
                      <a:cubicBezTo>
                        <a:pt x="587" y="46"/>
                        <a:pt x="451" y="0"/>
                        <a:pt x="317" y="0"/>
                      </a:cubicBezTo>
                    </a:path>
                  </a:pathLst>
                </a:custGeom>
                <a:solidFill>
                  <a:srgbClr val="1596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21" name="ïSḷídê"/>
              <p:cNvGrpSpPr/>
              <p:nvPr/>
            </p:nvGrpSpPr>
            <p:grpSpPr>
              <a:xfrm>
                <a:off x="10366789" y="2181002"/>
                <a:ext cx="907705" cy="897460"/>
                <a:chOff x="9831002" y="1778527"/>
                <a:chExt cx="1198362" cy="1184836"/>
              </a:xfrm>
            </p:grpSpPr>
            <p:sp>
              <p:nvSpPr>
                <p:cNvPr id="22" name="ïṣlíḋé"/>
                <p:cNvSpPr/>
                <p:nvPr/>
              </p:nvSpPr>
              <p:spPr bwMode="auto">
                <a:xfrm>
                  <a:off x="9831002" y="1778527"/>
                  <a:ext cx="1198362" cy="1184836"/>
                </a:xfrm>
                <a:prstGeom prst="wedgeEllipseCallout">
                  <a:avLst>
                    <a:gd name="adj1" fmla="val -61075"/>
                    <a:gd name="adj2" fmla="val -40893"/>
                  </a:avLst>
                </a:prstGeom>
                <a:solidFill>
                  <a:schemeClr val="bg1">
                    <a:lumMod val="5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dk1"/>
                    </a:solidFill>
                  </a:endParaRPr>
                </a:p>
              </p:txBody>
            </p:sp>
            <p:grpSp>
              <p:nvGrpSpPr>
                <p:cNvPr id="23" name="îṩľïdé"/>
                <p:cNvGrpSpPr/>
                <p:nvPr/>
              </p:nvGrpSpPr>
              <p:grpSpPr>
                <a:xfrm>
                  <a:off x="10034454" y="2154759"/>
                  <a:ext cx="817967" cy="458344"/>
                  <a:chOff x="922942" y="1427516"/>
                  <a:chExt cx="2161608" cy="1211245"/>
                </a:xfrm>
              </p:grpSpPr>
              <p:sp>
                <p:nvSpPr>
                  <p:cNvPr id="24" name="iṡ1îdè"/>
                  <p:cNvSpPr txBox="1"/>
                  <p:nvPr/>
                </p:nvSpPr>
                <p:spPr>
                  <a:xfrm>
                    <a:off x="922942" y="2168860"/>
                    <a:ext cx="2161608" cy="46990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prstTxWarp prst="textPlain">
                      <a:avLst/>
                    </a:prstTxWarp>
                    <a:spAutoFit/>
                  </a:bodyPr>
                  <a:lstStyle/>
                  <a:p>
                    <a:r>
                      <a:rPr lang="en-US" altLang="zh-CN" sz="16600" dirty="0">
                        <a:solidFill>
                          <a:schemeClr val="bg1"/>
                        </a:solidFill>
                      </a:rPr>
                      <a:t>REPORT</a:t>
                    </a:r>
                    <a:endParaRPr lang="zh-CN" altLang="en-US" sz="166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5" name="î$ľïḋê"/>
                  <p:cNvSpPr txBox="1"/>
                  <p:nvPr/>
                </p:nvSpPr>
                <p:spPr>
                  <a:xfrm>
                    <a:off x="926965" y="1427516"/>
                    <a:ext cx="2157585" cy="6711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prstTxWarp prst="textPlain">
                      <a:avLst/>
                    </a:prstTxWarp>
                    <a:spAutoFit/>
                  </a:bodyPr>
                  <a:lstStyle/>
                  <a:p>
                    <a:r>
                      <a:rPr lang="en-US" altLang="zh-CN" sz="9600" dirty="0">
                        <a:solidFill>
                          <a:schemeClr val="bg1"/>
                        </a:solidFill>
                      </a:rPr>
                      <a:t>2018</a:t>
                    </a:r>
                    <a:endParaRPr lang="zh-CN" altLang="en-US" sz="96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19" name="íšľîďé"/>
            <p:cNvSpPr txBox="1"/>
            <p:nvPr/>
          </p:nvSpPr>
          <p:spPr>
            <a:xfrm>
              <a:off x="688975" y="1523359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925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/>
                <a:t>Unified fonts make reading more fluent.</a:t>
              </a:r>
              <a:endParaRPr lang="en-US" altLang="zh-CN" sz="1400" dirty="0"/>
            </a:p>
            <a:p>
              <a:pPr algn="just">
                <a:lnSpc>
                  <a:spcPct val="150000"/>
                </a:lnSpc>
              </a:pPr>
              <a:r>
                <a:rPr lang="en-US" altLang="zh-CN" sz="1700" b="1" dirty="0"/>
                <a:t>Theme color makes PPT more convenient to change.</a:t>
              </a:r>
              <a:endParaRPr lang="en-US" altLang="zh-CN" sz="1700" b="1" dirty="0"/>
            </a:p>
            <a:p>
              <a:pPr algn="just">
                <a:lnSpc>
                  <a:spcPct val="150000"/>
                </a:lnSpc>
              </a:pPr>
              <a:r>
                <a:rPr lang="en-US" altLang="zh-CN" sz="1400" dirty="0"/>
                <a:t>Adjust the spacing to adapt to Chinese typesetting, use the reference line in PPT.</a:t>
              </a:r>
              <a:endParaRPr lang="en-US" altLang="zh-CN" sz="1600" b="1" dirty="0"/>
            </a:p>
            <a:p>
              <a:pPr algn="just">
                <a:lnSpc>
                  <a:spcPct val="150000"/>
                </a:lnSpc>
              </a:pP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5a3406f-ac59-45ff-8c20-2f566312124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21100" y="1314000"/>
            <a:ext cx="10792588" cy="4630036"/>
            <a:chOff x="721100" y="1314000"/>
            <a:chExt cx="10792588" cy="4630036"/>
          </a:xfrm>
        </p:grpSpPr>
        <p:grpSp>
          <p:nvGrpSpPr>
            <p:cNvPr id="6" name="ïṡḻiḑê"/>
            <p:cNvGrpSpPr/>
            <p:nvPr/>
          </p:nvGrpSpPr>
          <p:grpSpPr>
            <a:xfrm>
              <a:off x="4353928" y="1314000"/>
              <a:ext cx="2976100" cy="2016224"/>
              <a:chOff x="1720275" y="1314000"/>
              <a:chExt cx="2976100" cy="2016224"/>
            </a:xfrm>
          </p:grpSpPr>
          <p:grpSp>
            <p:nvGrpSpPr>
              <p:cNvPr id="111" name="îS1îdè"/>
              <p:cNvGrpSpPr/>
              <p:nvPr/>
            </p:nvGrpSpPr>
            <p:grpSpPr>
              <a:xfrm>
                <a:off x="1720275" y="1314000"/>
                <a:ext cx="2976100" cy="2016224"/>
                <a:chOff x="156613" y="1872171"/>
                <a:chExt cx="3996756" cy="2212723"/>
              </a:xfrm>
            </p:grpSpPr>
            <p:sp>
              <p:nvSpPr>
                <p:cNvPr id="113" name="íş1ide"/>
                <p:cNvSpPr/>
                <p:nvPr/>
              </p:nvSpPr>
              <p:spPr>
                <a:xfrm>
                  <a:off x="156613" y="2118223"/>
                  <a:ext cx="3996756" cy="1966671"/>
                </a:xfrm>
                <a:prstGeom prst="roundRect">
                  <a:avLst>
                    <a:gd name="adj" fmla="val 2415"/>
                  </a:avLst>
                </a:prstGeom>
                <a:solidFill>
                  <a:schemeClr val="bg1">
                    <a:lumMod val="95000"/>
                    <a:alpha val="40000"/>
                  </a:schemeClr>
                </a:solidFill>
                <a:ln w="3175">
                  <a:solidFill>
                    <a:schemeClr val="bg1">
                      <a:lumMod val="85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tIns="46800" anchor="t">
                  <a:normAutofit/>
                </a:bodyPr>
                <a:lstStyle/>
                <a:p>
                  <a:pPr lvl="0">
                    <a:lnSpc>
                      <a:spcPct val="120000"/>
                    </a:lnSpc>
                    <a:defRPr/>
                  </a:pPr>
                  <a:br>
                    <a:rPr lang="zh-CN" altLang="en-US" sz="1000" dirty="0">
                      <a:solidFill>
                        <a:srgbClr val="333639"/>
                      </a:solidFill>
                    </a:rPr>
                  </a:br>
                  <a:br>
                    <a:rPr lang="zh-CN" altLang="en-US" sz="1000" dirty="0">
                      <a:solidFill>
                        <a:srgbClr val="333639"/>
                      </a:solidFill>
                    </a:rPr>
                  </a:br>
                  <a:endParaRPr lang="zh-CN" altLang="en-US" sz="1000" dirty="0">
                    <a:solidFill>
                      <a:srgbClr val="333639"/>
                    </a:solidFill>
                  </a:endParaRPr>
                </a:p>
              </p:txBody>
            </p:sp>
            <p:sp>
              <p:nvSpPr>
                <p:cNvPr id="114" name="ïŝḻiḑê"/>
                <p:cNvSpPr/>
                <p:nvPr/>
              </p:nvSpPr>
              <p:spPr>
                <a:xfrm>
                  <a:off x="507407" y="1872171"/>
                  <a:ext cx="3295169" cy="4228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27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Text here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 </a:t>
                  </a:r>
                  <a:endParaRPr lang="zh-CN" altLang="en-US" sz="16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5" name="î$lîḑe"/>
                <p:cNvSpPr txBox="1"/>
                <p:nvPr/>
              </p:nvSpPr>
              <p:spPr bwMode="auto">
                <a:xfrm>
                  <a:off x="1163367" y="1979291"/>
                  <a:ext cx="107" cy="243196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112" name="íšliḓê"/>
              <p:cNvSpPr/>
              <p:nvPr/>
            </p:nvSpPr>
            <p:spPr bwMode="auto">
              <a:xfrm>
                <a:off x="1888373" y="1915500"/>
                <a:ext cx="2632628" cy="8044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>
                  <a:lnSpc>
                    <a:spcPct val="13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</a:t>
                </a:r>
                <a:r>
                  <a:rPr lang="en-US" altLang="zh-CN" sz="900" dirty="0" err="1"/>
                  <a:t>iSlide</a:t>
                </a:r>
                <a:r>
                  <a:rPr lang="en-US" altLang="zh-CN" sz="900" dirty="0"/>
                  <a:t>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grpSp>
          <p:nvGrpSpPr>
            <p:cNvPr id="7" name="îśḷïḑê"/>
            <p:cNvGrpSpPr/>
            <p:nvPr/>
          </p:nvGrpSpPr>
          <p:grpSpPr>
            <a:xfrm>
              <a:off x="4353928" y="3927812"/>
              <a:ext cx="2976100" cy="2016224"/>
              <a:chOff x="1720275" y="3953059"/>
              <a:chExt cx="2976100" cy="2016224"/>
            </a:xfrm>
          </p:grpSpPr>
          <p:grpSp>
            <p:nvGrpSpPr>
              <p:cNvPr id="107" name="ïṧľîḋê"/>
              <p:cNvGrpSpPr/>
              <p:nvPr/>
            </p:nvGrpSpPr>
            <p:grpSpPr>
              <a:xfrm>
                <a:off x="1720275" y="3953059"/>
                <a:ext cx="2976100" cy="2016224"/>
                <a:chOff x="156613" y="1872171"/>
                <a:chExt cx="3996756" cy="2212723"/>
              </a:xfrm>
            </p:grpSpPr>
            <p:sp>
              <p:nvSpPr>
                <p:cNvPr id="109" name="îśḻiďé"/>
                <p:cNvSpPr/>
                <p:nvPr/>
              </p:nvSpPr>
              <p:spPr>
                <a:xfrm>
                  <a:off x="156613" y="2118223"/>
                  <a:ext cx="3996756" cy="1966671"/>
                </a:xfrm>
                <a:prstGeom prst="roundRect">
                  <a:avLst>
                    <a:gd name="adj" fmla="val 2415"/>
                  </a:avLst>
                </a:prstGeom>
                <a:solidFill>
                  <a:schemeClr val="bg1">
                    <a:lumMod val="95000"/>
                    <a:alpha val="40000"/>
                  </a:schemeClr>
                </a:solidFill>
                <a:ln w="3175">
                  <a:solidFill>
                    <a:schemeClr val="bg1">
                      <a:lumMod val="85000"/>
                    </a:schemeClr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tIns="46800" anchor="t">
                  <a:normAutofit/>
                </a:bodyPr>
                <a:lstStyle/>
                <a:p>
                  <a:pPr lvl="0">
                    <a:lnSpc>
                      <a:spcPct val="120000"/>
                    </a:lnSpc>
                    <a:defRPr/>
                  </a:pPr>
                  <a:br>
                    <a:rPr lang="zh-CN" altLang="en-US" sz="1000" dirty="0">
                      <a:solidFill>
                        <a:srgbClr val="333639"/>
                      </a:solidFill>
                    </a:rPr>
                  </a:br>
                  <a:endParaRPr lang="zh-CN" altLang="en-US" sz="1000" dirty="0">
                    <a:solidFill>
                      <a:srgbClr val="333639"/>
                    </a:solidFill>
                  </a:endParaRPr>
                </a:p>
              </p:txBody>
            </p:sp>
            <p:sp>
              <p:nvSpPr>
                <p:cNvPr id="110" name="i$1íḓe"/>
                <p:cNvSpPr/>
                <p:nvPr/>
              </p:nvSpPr>
              <p:spPr>
                <a:xfrm>
                  <a:off x="507407" y="1872171"/>
                  <a:ext cx="3295169" cy="4228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27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>
                  <a:normAutofit fontScale="85000" lnSpcReduction="20000"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chemeClr val="bg1"/>
                      </a:solidFill>
                    </a:rPr>
                    <a:t>Text here</a:t>
                  </a:r>
                  <a:r>
                    <a:rPr lang="zh-CN" altLang="en-US" sz="1600" b="1" dirty="0">
                      <a:solidFill>
                        <a:schemeClr val="bg1"/>
                      </a:solidFill>
                    </a:rPr>
                    <a:t> </a:t>
                  </a:r>
                  <a:endParaRPr lang="zh-CN" altLang="en-US" sz="16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08" name="isḷîḓè"/>
              <p:cNvSpPr/>
              <p:nvPr/>
            </p:nvSpPr>
            <p:spPr bwMode="auto">
              <a:xfrm>
                <a:off x="1892011" y="4474022"/>
                <a:ext cx="2632628" cy="790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3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>
                  <a:lnSpc>
                    <a:spcPct val="13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</a:t>
                </a:r>
                <a:r>
                  <a:rPr lang="en-US" altLang="zh-CN" sz="900" dirty="0" err="1"/>
                  <a:t>iSlide</a:t>
                </a:r>
                <a:r>
                  <a:rPr lang="en-US" altLang="zh-CN" sz="900" dirty="0"/>
                  <a:t>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grpSp>
          <p:nvGrpSpPr>
            <p:cNvPr id="8" name="íṩḻiďè"/>
            <p:cNvGrpSpPr/>
            <p:nvPr/>
          </p:nvGrpSpPr>
          <p:grpSpPr>
            <a:xfrm>
              <a:off x="7777901" y="2040717"/>
              <a:ext cx="3735787" cy="3390884"/>
              <a:chOff x="7704633" y="1991998"/>
              <a:chExt cx="3735787" cy="3390884"/>
            </a:xfrm>
          </p:grpSpPr>
          <p:sp>
            <p:nvSpPr>
              <p:cNvPr id="12" name="íšļïḓê"/>
              <p:cNvSpPr/>
              <p:nvPr/>
            </p:nvSpPr>
            <p:spPr>
              <a:xfrm>
                <a:off x="8317808" y="2344925"/>
                <a:ext cx="2843065" cy="2845549"/>
              </a:xfrm>
              <a:prstGeom prst="ellipse">
                <a:avLst/>
              </a:prstGeom>
              <a:solidFill>
                <a:schemeClr val="bg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" name="îşḻíḓe"/>
              <p:cNvSpPr/>
              <p:nvPr/>
            </p:nvSpPr>
            <p:spPr bwMode="auto">
              <a:xfrm>
                <a:off x="10489270" y="2875902"/>
                <a:ext cx="398543" cy="973445"/>
              </a:xfrm>
              <a:custGeom>
                <a:avLst/>
                <a:gdLst>
                  <a:gd name="T0" fmla="*/ 7 w 287"/>
                  <a:gd name="T1" fmla="*/ 417 h 701"/>
                  <a:gd name="T2" fmla="*/ 230 w 287"/>
                  <a:gd name="T3" fmla="*/ 701 h 701"/>
                  <a:gd name="T4" fmla="*/ 287 w 287"/>
                  <a:gd name="T5" fmla="*/ 310 h 701"/>
                  <a:gd name="T6" fmla="*/ 0 w 287"/>
                  <a:gd name="T7" fmla="*/ 0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7" h="701">
                    <a:moveTo>
                      <a:pt x="7" y="417"/>
                    </a:moveTo>
                    <a:lnTo>
                      <a:pt x="230" y="701"/>
                    </a:lnTo>
                    <a:lnTo>
                      <a:pt x="287" y="310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" name="iśliḑê"/>
              <p:cNvSpPr/>
              <p:nvPr/>
            </p:nvSpPr>
            <p:spPr bwMode="auto">
              <a:xfrm>
                <a:off x="9410287" y="2066318"/>
                <a:ext cx="1210905" cy="2830073"/>
              </a:xfrm>
              <a:custGeom>
                <a:avLst/>
                <a:gdLst>
                  <a:gd name="T0" fmla="*/ 853 w 872"/>
                  <a:gd name="T1" fmla="*/ 2038 h 2038"/>
                  <a:gd name="T2" fmla="*/ 500 w 872"/>
                  <a:gd name="T3" fmla="*/ 1597 h 2038"/>
                  <a:gd name="T4" fmla="*/ 265 w 872"/>
                  <a:gd name="T5" fmla="*/ 1723 h 2038"/>
                  <a:gd name="T6" fmla="*/ 225 w 872"/>
                  <a:gd name="T7" fmla="*/ 1758 h 2038"/>
                  <a:gd name="T8" fmla="*/ 242 w 872"/>
                  <a:gd name="T9" fmla="*/ 2023 h 2038"/>
                  <a:gd name="T10" fmla="*/ 872 w 872"/>
                  <a:gd name="T11" fmla="*/ 2023 h 2038"/>
                  <a:gd name="T12" fmla="*/ 493 w 872"/>
                  <a:gd name="T13" fmla="*/ 1173 h 2038"/>
                  <a:gd name="T14" fmla="*/ 749 w 872"/>
                  <a:gd name="T15" fmla="*/ 533 h 2038"/>
                  <a:gd name="T16" fmla="*/ 772 w 872"/>
                  <a:gd name="T17" fmla="*/ 986 h 2038"/>
                  <a:gd name="T18" fmla="*/ 498 w 872"/>
                  <a:gd name="T19" fmla="*/ 1133 h 2038"/>
                  <a:gd name="T20" fmla="*/ 443 w 872"/>
                  <a:gd name="T21" fmla="*/ 796 h 2038"/>
                  <a:gd name="T22" fmla="*/ 725 w 872"/>
                  <a:gd name="T23" fmla="*/ 536 h 2038"/>
                  <a:gd name="T24" fmla="*/ 0 w 872"/>
                  <a:gd name="T25" fmla="*/ 0 h 2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2" h="2038">
                    <a:moveTo>
                      <a:pt x="853" y="2038"/>
                    </a:moveTo>
                    <a:lnTo>
                      <a:pt x="500" y="1597"/>
                    </a:lnTo>
                    <a:lnTo>
                      <a:pt x="265" y="1723"/>
                    </a:lnTo>
                    <a:lnTo>
                      <a:pt x="225" y="1758"/>
                    </a:lnTo>
                    <a:lnTo>
                      <a:pt x="242" y="2023"/>
                    </a:lnTo>
                    <a:lnTo>
                      <a:pt x="872" y="2023"/>
                    </a:lnTo>
                    <a:lnTo>
                      <a:pt x="493" y="1173"/>
                    </a:lnTo>
                    <a:lnTo>
                      <a:pt x="749" y="533"/>
                    </a:lnTo>
                    <a:lnTo>
                      <a:pt x="772" y="986"/>
                    </a:lnTo>
                    <a:lnTo>
                      <a:pt x="498" y="1133"/>
                    </a:lnTo>
                    <a:lnTo>
                      <a:pt x="443" y="796"/>
                    </a:lnTo>
                    <a:lnTo>
                      <a:pt x="725" y="536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" name="iṥḷídè"/>
              <p:cNvSpPr/>
              <p:nvPr/>
            </p:nvSpPr>
            <p:spPr bwMode="auto">
              <a:xfrm flipH="1">
                <a:off x="8893708" y="2655107"/>
                <a:ext cx="852633" cy="588789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" name="îśļiḑè"/>
              <p:cNvSpPr/>
              <p:nvPr/>
            </p:nvSpPr>
            <p:spPr bwMode="auto">
              <a:xfrm>
                <a:off x="8077180" y="2092702"/>
                <a:ext cx="3238339" cy="3164739"/>
              </a:xfrm>
              <a:custGeom>
                <a:avLst/>
                <a:gdLst>
                  <a:gd name="T0" fmla="*/ 974 w 2332"/>
                  <a:gd name="T1" fmla="*/ 0 h 2279"/>
                  <a:gd name="T2" fmla="*/ 1581 w 2332"/>
                  <a:gd name="T3" fmla="*/ 81 h 2279"/>
                  <a:gd name="T4" fmla="*/ 2059 w 2332"/>
                  <a:gd name="T5" fmla="*/ 360 h 2279"/>
                  <a:gd name="T6" fmla="*/ 2332 w 2332"/>
                  <a:gd name="T7" fmla="*/ 820 h 2279"/>
                  <a:gd name="T8" fmla="*/ 2249 w 2332"/>
                  <a:gd name="T9" fmla="*/ 1718 h 2279"/>
                  <a:gd name="T10" fmla="*/ 1652 w 2332"/>
                  <a:gd name="T11" fmla="*/ 2279 h 2279"/>
                  <a:gd name="T12" fmla="*/ 714 w 2332"/>
                  <a:gd name="T13" fmla="*/ 2279 h 2279"/>
                  <a:gd name="T14" fmla="*/ 57 w 2332"/>
                  <a:gd name="T15" fmla="*/ 1649 h 2279"/>
                  <a:gd name="T16" fmla="*/ 0 w 2332"/>
                  <a:gd name="T17" fmla="*/ 967 h 2279"/>
                  <a:gd name="T18" fmla="*/ 221 w 2332"/>
                  <a:gd name="T19" fmla="*/ 448 h 2279"/>
                  <a:gd name="T20" fmla="*/ 974 w 2332"/>
                  <a:gd name="T21" fmla="*/ 0 h 2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32" h="2279">
                    <a:moveTo>
                      <a:pt x="974" y="0"/>
                    </a:moveTo>
                    <a:lnTo>
                      <a:pt x="1581" y="81"/>
                    </a:lnTo>
                    <a:lnTo>
                      <a:pt x="2059" y="360"/>
                    </a:lnTo>
                    <a:lnTo>
                      <a:pt x="2332" y="820"/>
                    </a:lnTo>
                    <a:lnTo>
                      <a:pt x="2249" y="1718"/>
                    </a:lnTo>
                    <a:lnTo>
                      <a:pt x="1652" y="2279"/>
                    </a:lnTo>
                    <a:lnTo>
                      <a:pt x="714" y="2279"/>
                    </a:lnTo>
                    <a:lnTo>
                      <a:pt x="57" y="1649"/>
                    </a:lnTo>
                    <a:lnTo>
                      <a:pt x="0" y="967"/>
                    </a:lnTo>
                    <a:lnTo>
                      <a:pt x="221" y="448"/>
                    </a:lnTo>
                    <a:lnTo>
                      <a:pt x="974" y="0"/>
                    </a:lnTo>
                    <a:close/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" name="íṥ1ïḓê"/>
              <p:cNvSpPr/>
              <p:nvPr/>
            </p:nvSpPr>
            <p:spPr bwMode="auto">
              <a:xfrm>
                <a:off x="8384072" y="2445420"/>
                <a:ext cx="2996713" cy="2812021"/>
              </a:xfrm>
              <a:custGeom>
                <a:avLst/>
                <a:gdLst>
                  <a:gd name="T0" fmla="*/ 0 w 2158"/>
                  <a:gd name="T1" fmla="*/ 194 h 2025"/>
                  <a:gd name="T2" fmla="*/ 651 w 2158"/>
                  <a:gd name="T3" fmla="*/ 0 h 2025"/>
                  <a:gd name="T4" fmla="*/ 981 w 2158"/>
                  <a:gd name="T5" fmla="*/ 151 h 2025"/>
                  <a:gd name="T6" fmla="*/ 1452 w 2158"/>
                  <a:gd name="T7" fmla="*/ 284 h 2025"/>
                  <a:gd name="T8" fmla="*/ 2158 w 2158"/>
                  <a:gd name="T9" fmla="*/ 578 h 2025"/>
                  <a:gd name="T10" fmla="*/ 1746 w 2158"/>
                  <a:gd name="T11" fmla="*/ 966 h 2025"/>
                  <a:gd name="T12" fmla="*/ 2059 w 2158"/>
                  <a:gd name="T13" fmla="*/ 1464 h 2025"/>
                  <a:gd name="T14" fmla="*/ 1618 w 2158"/>
                  <a:gd name="T15" fmla="*/ 1724 h 2025"/>
                  <a:gd name="T16" fmla="*/ 528 w 2158"/>
                  <a:gd name="T17" fmla="*/ 2025 h 20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58" h="2025">
                    <a:moveTo>
                      <a:pt x="0" y="194"/>
                    </a:moveTo>
                    <a:lnTo>
                      <a:pt x="651" y="0"/>
                    </a:lnTo>
                    <a:lnTo>
                      <a:pt x="981" y="151"/>
                    </a:lnTo>
                    <a:lnTo>
                      <a:pt x="1452" y="284"/>
                    </a:lnTo>
                    <a:lnTo>
                      <a:pt x="2158" y="578"/>
                    </a:lnTo>
                    <a:lnTo>
                      <a:pt x="1746" y="966"/>
                    </a:lnTo>
                    <a:lnTo>
                      <a:pt x="2059" y="1464"/>
                    </a:lnTo>
                    <a:lnTo>
                      <a:pt x="1618" y="1724"/>
                    </a:lnTo>
                    <a:lnTo>
                      <a:pt x="528" y="2025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" name="íŝļiḑê"/>
              <p:cNvSpPr/>
              <p:nvPr/>
            </p:nvSpPr>
            <p:spPr bwMode="auto">
              <a:xfrm>
                <a:off x="8384072" y="2096868"/>
                <a:ext cx="2424588" cy="3196678"/>
              </a:xfrm>
              <a:custGeom>
                <a:avLst/>
                <a:gdLst>
                  <a:gd name="T0" fmla="*/ 0 w 1746"/>
                  <a:gd name="T1" fmla="*/ 469 h 2302"/>
                  <a:gd name="T2" fmla="*/ 192 w 1746"/>
                  <a:gd name="T3" fmla="*/ 739 h 2302"/>
                  <a:gd name="T4" fmla="*/ 945 w 1746"/>
                  <a:gd name="T5" fmla="*/ 417 h 2302"/>
                  <a:gd name="T6" fmla="*/ 888 w 1746"/>
                  <a:gd name="T7" fmla="*/ 739 h 2302"/>
                  <a:gd name="T8" fmla="*/ 981 w 1746"/>
                  <a:gd name="T9" fmla="*/ 1729 h 2302"/>
                  <a:gd name="T10" fmla="*/ 1618 w 1746"/>
                  <a:gd name="T11" fmla="*/ 1975 h 2302"/>
                  <a:gd name="T12" fmla="*/ 1746 w 1746"/>
                  <a:gd name="T13" fmla="*/ 1236 h 2302"/>
                  <a:gd name="T14" fmla="*/ 1452 w 1746"/>
                  <a:gd name="T15" fmla="*/ 535 h 2302"/>
                  <a:gd name="T16" fmla="*/ 898 w 1746"/>
                  <a:gd name="T17" fmla="*/ 753 h 2302"/>
                  <a:gd name="T18" fmla="*/ 1220 w 1746"/>
                  <a:gd name="T19" fmla="*/ 1137 h 2302"/>
                  <a:gd name="T20" fmla="*/ 950 w 1746"/>
                  <a:gd name="T21" fmla="*/ 1717 h 2302"/>
                  <a:gd name="T22" fmla="*/ 945 w 1746"/>
                  <a:gd name="T23" fmla="*/ 1729 h 2302"/>
                  <a:gd name="T24" fmla="*/ 481 w 1746"/>
                  <a:gd name="T25" fmla="*/ 2302 h 2302"/>
                  <a:gd name="T26" fmla="*/ 239 w 1746"/>
                  <a:gd name="T27" fmla="*/ 1137 h 2302"/>
                  <a:gd name="T28" fmla="*/ 945 w 1746"/>
                  <a:gd name="T29" fmla="*/ 398 h 2302"/>
                  <a:gd name="T30" fmla="*/ 774 w 1746"/>
                  <a:gd name="T31" fmla="*/ 0 h 2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46" h="2302">
                    <a:moveTo>
                      <a:pt x="0" y="469"/>
                    </a:moveTo>
                    <a:lnTo>
                      <a:pt x="192" y="739"/>
                    </a:lnTo>
                    <a:lnTo>
                      <a:pt x="945" y="417"/>
                    </a:lnTo>
                    <a:lnTo>
                      <a:pt x="888" y="739"/>
                    </a:lnTo>
                    <a:lnTo>
                      <a:pt x="981" y="1729"/>
                    </a:lnTo>
                    <a:lnTo>
                      <a:pt x="1618" y="1975"/>
                    </a:lnTo>
                    <a:lnTo>
                      <a:pt x="1746" y="1236"/>
                    </a:lnTo>
                    <a:lnTo>
                      <a:pt x="1452" y="535"/>
                    </a:lnTo>
                    <a:lnTo>
                      <a:pt x="898" y="753"/>
                    </a:lnTo>
                    <a:lnTo>
                      <a:pt x="1220" y="1137"/>
                    </a:lnTo>
                    <a:lnTo>
                      <a:pt x="950" y="1717"/>
                    </a:lnTo>
                    <a:lnTo>
                      <a:pt x="945" y="1729"/>
                    </a:lnTo>
                    <a:lnTo>
                      <a:pt x="481" y="2302"/>
                    </a:lnTo>
                    <a:lnTo>
                      <a:pt x="239" y="1137"/>
                    </a:lnTo>
                    <a:lnTo>
                      <a:pt x="945" y="398"/>
                    </a:lnTo>
                    <a:lnTo>
                      <a:pt x="774" y="0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îŝļïḋè"/>
              <p:cNvSpPr/>
              <p:nvPr/>
            </p:nvSpPr>
            <p:spPr bwMode="auto">
              <a:xfrm>
                <a:off x="8103564" y="3082812"/>
                <a:ext cx="566570" cy="592954"/>
              </a:xfrm>
              <a:custGeom>
                <a:avLst/>
                <a:gdLst>
                  <a:gd name="T0" fmla="*/ 375 w 408"/>
                  <a:gd name="T1" fmla="*/ 0 h 427"/>
                  <a:gd name="T2" fmla="*/ 408 w 408"/>
                  <a:gd name="T3" fmla="*/ 427 h 427"/>
                  <a:gd name="T4" fmla="*/ 0 w 408"/>
                  <a:gd name="T5" fmla="*/ 275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8" h="427">
                    <a:moveTo>
                      <a:pt x="375" y="0"/>
                    </a:moveTo>
                    <a:lnTo>
                      <a:pt x="408" y="427"/>
                    </a:lnTo>
                    <a:lnTo>
                      <a:pt x="0" y="275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ïSļïḍè"/>
              <p:cNvSpPr/>
              <p:nvPr/>
            </p:nvSpPr>
            <p:spPr bwMode="auto">
              <a:xfrm>
                <a:off x="8670135" y="2092702"/>
                <a:ext cx="2217678" cy="990109"/>
              </a:xfrm>
              <a:custGeom>
                <a:avLst/>
                <a:gdLst>
                  <a:gd name="T0" fmla="*/ 0 w 1597"/>
                  <a:gd name="T1" fmla="*/ 713 h 713"/>
                  <a:gd name="T2" fmla="*/ 424 w 1597"/>
                  <a:gd name="T3" fmla="*/ 261 h 713"/>
                  <a:gd name="T4" fmla="*/ 547 w 1597"/>
                  <a:gd name="T5" fmla="*/ 0 h 713"/>
                  <a:gd name="T6" fmla="*/ 566 w 1597"/>
                  <a:gd name="T7" fmla="*/ 10 h 713"/>
                  <a:gd name="T8" fmla="*/ 1057 w 1597"/>
                  <a:gd name="T9" fmla="*/ 254 h 713"/>
                  <a:gd name="T10" fmla="*/ 1154 w 1597"/>
                  <a:gd name="T11" fmla="*/ 81 h 713"/>
                  <a:gd name="T12" fmla="*/ 1265 w 1597"/>
                  <a:gd name="T13" fmla="*/ 500 h 713"/>
                  <a:gd name="T14" fmla="*/ 1597 w 1597"/>
                  <a:gd name="T15" fmla="*/ 358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97" h="713">
                    <a:moveTo>
                      <a:pt x="0" y="713"/>
                    </a:moveTo>
                    <a:lnTo>
                      <a:pt x="424" y="261"/>
                    </a:lnTo>
                    <a:lnTo>
                      <a:pt x="547" y="0"/>
                    </a:lnTo>
                    <a:lnTo>
                      <a:pt x="566" y="10"/>
                    </a:lnTo>
                    <a:lnTo>
                      <a:pt x="1057" y="254"/>
                    </a:lnTo>
                    <a:lnTo>
                      <a:pt x="1154" y="81"/>
                    </a:lnTo>
                    <a:lnTo>
                      <a:pt x="1265" y="500"/>
                    </a:lnTo>
                    <a:lnTo>
                      <a:pt x="1597" y="358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şḷidè"/>
              <p:cNvSpPr/>
              <p:nvPr/>
            </p:nvSpPr>
            <p:spPr bwMode="auto">
              <a:xfrm>
                <a:off x="8692354" y="3142523"/>
                <a:ext cx="1053987" cy="1365045"/>
              </a:xfrm>
              <a:custGeom>
                <a:avLst/>
                <a:gdLst>
                  <a:gd name="T0" fmla="*/ 0 w 759"/>
                  <a:gd name="T1" fmla="*/ 398 h 983"/>
                  <a:gd name="T2" fmla="*/ 759 w 759"/>
                  <a:gd name="T3" fmla="*/ 983 h 983"/>
                  <a:gd name="T4" fmla="*/ 552 w 759"/>
                  <a:gd name="T5" fmla="*/ 512 h 983"/>
                  <a:gd name="T6" fmla="*/ 759 w 759"/>
                  <a:gd name="T7" fmla="*/ 448 h 983"/>
                  <a:gd name="T8" fmla="*/ 652 w 759"/>
                  <a:gd name="T9" fmla="*/ 0 h 983"/>
                  <a:gd name="T10" fmla="*/ 34 w 759"/>
                  <a:gd name="T11" fmla="*/ 384 h 983"/>
                  <a:gd name="T12" fmla="*/ 541 w 759"/>
                  <a:gd name="T13" fmla="*/ 512 h 9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9" h="983">
                    <a:moveTo>
                      <a:pt x="0" y="398"/>
                    </a:moveTo>
                    <a:lnTo>
                      <a:pt x="759" y="983"/>
                    </a:lnTo>
                    <a:lnTo>
                      <a:pt x="552" y="512"/>
                    </a:lnTo>
                    <a:lnTo>
                      <a:pt x="759" y="448"/>
                    </a:lnTo>
                    <a:lnTo>
                      <a:pt x="652" y="0"/>
                    </a:lnTo>
                    <a:lnTo>
                      <a:pt x="34" y="384"/>
                    </a:lnTo>
                    <a:lnTo>
                      <a:pt x="541" y="512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íṥľîde"/>
              <p:cNvSpPr/>
              <p:nvPr/>
            </p:nvSpPr>
            <p:spPr bwMode="auto">
              <a:xfrm>
                <a:off x="10140718" y="3695207"/>
                <a:ext cx="644335" cy="404097"/>
              </a:xfrm>
              <a:custGeom>
                <a:avLst/>
                <a:gdLst>
                  <a:gd name="T0" fmla="*/ 0 w 464"/>
                  <a:gd name="T1" fmla="*/ 0 h 291"/>
                  <a:gd name="T2" fmla="*/ 296 w 464"/>
                  <a:gd name="T3" fmla="*/ 291 h 291"/>
                  <a:gd name="T4" fmla="*/ 464 w 464"/>
                  <a:gd name="T5" fmla="*/ 95 h 291"/>
                  <a:gd name="T6" fmla="*/ 0 w 464"/>
                  <a:gd name="T7" fmla="*/ 0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4" h="291">
                    <a:moveTo>
                      <a:pt x="0" y="0"/>
                    </a:moveTo>
                    <a:lnTo>
                      <a:pt x="296" y="291"/>
                    </a:lnTo>
                    <a:lnTo>
                      <a:pt x="464" y="9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iṡļíḑê"/>
              <p:cNvSpPr/>
              <p:nvPr/>
            </p:nvSpPr>
            <p:spPr bwMode="auto">
              <a:xfrm>
                <a:off x="8192438" y="3728535"/>
                <a:ext cx="987332" cy="1591395"/>
              </a:xfrm>
              <a:custGeom>
                <a:avLst/>
                <a:gdLst>
                  <a:gd name="T0" fmla="*/ 711 w 711"/>
                  <a:gd name="T1" fmla="*/ 689 h 1146"/>
                  <a:gd name="T2" fmla="*/ 628 w 711"/>
                  <a:gd name="T3" fmla="*/ 1146 h 1146"/>
                  <a:gd name="T4" fmla="*/ 469 w 711"/>
                  <a:gd name="T5" fmla="*/ 533 h 1146"/>
                  <a:gd name="T6" fmla="*/ 280 w 711"/>
                  <a:gd name="T7" fmla="*/ 303 h 1146"/>
                  <a:gd name="T8" fmla="*/ 0 w 711"/>
                  <a:gd name="T9" fmla="*/ 452 h 1146"/>
                  <a:gd name="T10" fmla="*/ 344 w 711"/>
                  <a:gd name="T11" fmla="*/ 0 h 1146"/>
                  <a:gd name="T12" fmla="*/ 299 w 711"/>
                  <a:gd name="T13" fmla="*/ 291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11" h="1146">
                    <a:moveTo>
                      <a:pt x="711" y="689"/>
                    </a:moveTo>
                    <a:lnTo>
                      <a:pt x="628" y="1146"/>
                    </a:lnTo>
                    <a:lnTo>
                      <a:pt x="469" y="533"/>
                    </a:lnTo>
                    <a:lnTo>
                      <a:pt x="280" y="303"/>
                    </a:lnTo>
                    <a:lnTo>
                      <a:pt x="0" y="452"/>
                    </a:lnTo>
                    <a:lnTo>
                      <a:pt x="344" y="0"/>
                    </a:lnTo>
                    <a:lnTo>
                      <a:pt x="299" y="291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$ḻïḓè"/>
              <p:cNvSpPr/>
              <p:nvPr/>
            </p:nvSpPr>
            <p:spPr bwMode="auto">
              <a:xfrm flipH="1" flipV="1">
                <a:off x="8735402" y="3728535"/>
                <a:ext cx="1010939" cy="62489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ṧ1iḋé"/>
              <p:cNvSpPr/>
              <p:nvPr/>
            </p:nvSpPr>
            <p:spPr bwMode="auto">
              <a:xfrm flipH="1">
                <a:off x="10851709" y="3243895"/>
                <a:ext cx="411041" cy="66655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ïś1ïḋé"/>
              <p:cNvSpPr/>
              <p:nvPr/>
            </p:nvSpPr>
            <p:spPr bwMode="auto">
              <a:xfrm>
                <a:off x="10647576" y="3849347"/>
                <a:ext cx="240237" cy="1047043"/>
              </a:xfrm>
              <a:custGeom>
                <a:avLst/>
                <a:gdLst>
                  <a:gd name="T0" fmla="*/ 0 w 173"/>
                  <a:gd name="T1" fmla="*/ 754 h 754"/>
                  <a:gd name="T2" fmla="*/ 173 w 173"/>
                  <a:gd name="T3" fmla="*/ 308 h 754"/>
                  <a:gd name="T4" fmla="*/ 116 w 173"/>
                  <a:gd name="T5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3" h="754">
                    <a:moveTo>
                      <a:pt x="0" y="754"/>
                    </a:moveTo>
                    <a:lnTo>
                      <a:pt x="173" y="308"/>
                    </a:lnTo>
                    <a:lnTo>
                      <a:pt x="116" y="0"/>
                    </a:lnTo>
                  </a:path>
                </a:pathLst>
              </a:cu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i$ļiḑe"/>
              <p:cNvSpPr/>
              <p:nvPr/>
            </p:nvSpPr>
            <p:spPr bwMode="auto">
              <a:xfrm flipH="1" flipV="1">
                <a:off x="10887813" y="4277052"/>
                <a:ext cx="374937" cy="230516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îsļíďê"/>
              <p:cNvSpPr/>
              <p:nvPr/>
            </p:nvSpPr>
            <p:spPr bwMode="auto">
              <a:xfrm>
                <a:off x="10561480" y="4122912"/>
                <a:ext cx="59712" cy="773479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ṡľîḑe"/>
              <p:cNvSpPr/>
              <p:nvPr/>
            </p:nvSpPr>
            <p:spPr bwMode="auto">
              <a:xfrm flipH="1">
                <a:off x="9028407" y="4896391"/>
                <a:ext cx="697104" cy="423539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íṧlíḍè"/>
              <p:cNvSpPr/>
              <p:nvPr/>
            </p:nvSpPr>
            <p:spPr bwMode="auto">
              <a:xfrm flipH="1">
                <a:off x="9660244" y="3159187"/>
                <a:ext cx="377714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ṡlïḑé"/>
              <p:cNvSpPr/>
              <p:nvPr/>
            </p:nvSpPr>
            <p:spPr bwMode="auto">
              <a:xfrm flipH="1">
                <a:off x="9778279" y="3675766"/>
                <a:ext cx="259678" cy="81931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dk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ïślïḍè"/>
              <p:cNvSpPr/>
              <p:nvPr/>
            </p:nvSpPr>
            <p:spPr bwMode="auto">
              <a:xfrm>
                <a:off x="10084177" y="2428110"/>
                <a:ext cx="112481" cy="112481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í$ḷïḋé"/>
              <p:cNvSpPr/>
              <p:nvPr/>
            </p:nvSpPr>
            <p:spPr bwMode="auto">
              <a:xfrm>
                <a:off x="10835438" y="3247415"/>
                <a:ext cx="111093" cy="112481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ṩḷíḋê"/>
              <p:cNvSpPr/>
              <p:nvPr/>
            </p:nvSpPr>
            <p:spPr bwMode="auto">
              <a:xfrm>
                <a:off x="10436895" y="3396000"/>
                <a:ext cx="111093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iśḷïḍè"/>
              <p:cNvSpPr/>
              <p:nvPr/>
            </p:nvSpPr>
            <p:spPr bwMode="auto">
              <a:xfrm>
                <a:off x="9985583" y="3119659"/>
                <a:ext cx="112481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ṣḻíḓe"/>
              <p:cNvSpPr/>
              <p:nvPr/>
            </p:nvSpPr>
            <p:spPr bwMode="auto">
              <a:xfrm>
                <a:off x="9394016" y="3809819"/>
                <a:ext cx="111093" cy="112481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ṣļïḍé"/>
              <p:cNvSpPr/>
              <p:nvPr/>
            </p:nvSpPr>
            <p:spPr bwMode="auto">
              <a:xfrm>
                <a:off x="8841333" y="3184925"/>
                <a:ext cx="111093" cy="112481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şḻïḋè"/>
              <p:cNvSpPr/>
              <p:nvPr/>
            </p:nvSpPr>
            <p:spPr bwMode="auto">
              <a:xfrm>
                <a:off x="8548327" y="4095882"/>
                <a:ext cx="111093" cy="112481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îṣľîḓê"/>
              <p:cNvSpPr/>
              <p:nvPr/>
            </p:nvSpPr>
            <p:spPr bwMode="auto">
              <a:xfrm>
                <a:off x="9113509" y="4606905"/>
                <a:ext cx="112481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îs1îḓè"/>
              <p:cNvSpPr/>
              <p:nvPr/>
            </p:nvSpPr>
            <p:spPr bwMode="auto">
              <a:xfrm>
                <a:off x="10041129" y="4225026"/>
                <a:ext cx="112481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sḻïḍê"/>
              <p:cNvSpPr/>
              <p:nvPr/>
            </p:nvSpPr>
            <p:spPr bwMode="auto">
              <a:xfrm>
                <a:off x="10492441" y="4063943"/>
                <a:ext cx="112481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îSľíďé"/>
              <p:cNvSpPr/>
              <p:nvPr/>
            </p:nvSpPr>
            <p:spPr bwMode="auto">
              <a:xfrm>
                <a:off x="10835438" y="4225026"/>
                <a:ext cx="111093" cy="111092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9525">
                <a:solidFill>
                  <a:schemeClr val="accent6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ŝ1iḑè"/>
              <p:cNvSpPr/>
              <p:nvPr/>
            </p:nvSpPr>
            <p:spPr bwMode="auto">
              <a:xfrm>
                <a:off x="9689405" y="4839456"/>
                <a:ext cx="112481" cy="112481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solidFill>
                  <a:schemeClr val="bg1">
                    <a:lumMod val="10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44" name="išļïḑé"/>
              <p:cNvGrpSpPr/>
              <p:nvPr/>
            </p:nvGrpSpPr>
            <p:grpSpPr>
              <a:xfrm>
                <a:off x="8577077" y="2557054"/>
                <a:ext cx="1992389" cy="2081876"/>
                <a:chOff x="4707152" y="2248023"/>
                <a:chExt cx="2414023" cy="2522443"/>
              </a:xfrm>
            </p:grpSpPr>
            <p:grpSp>
              <p:nvGrpSpPr>
                <p:cNvPr id="92" name="íṩ1íde"/>
                <p:cNvGrpSpPr/>
                <p:nvPr/>
              </p:nvGrpSpPr>
              <p:grpSpPr>
                <a:xfrm>
                  <a:off x="6792726" y="2408141"/>
                  <a:ext cx="328449" cy="330554"/>
                  <a:chOff x="4149281" y="1887719"/>
                  <a:chExt cx="224837" cy="226650"/>
                </a:xfrm>
              </p:grpSpPr>
              <p:sp>
                <p:nvSpPr>
                  <p:cNvPr id="105" name="ï$1iḍê"/>
                  <p:cNvSpPr/>
                  <p:nvPr/>
                </p:nvSpPr>
                <p:spPr>
                  <a:xfrm>
                    <a:off x="4149281" y="1887719"/>
                    <a:ext cx="224837" cy="22665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6" name="ïṧḻïḓé"/>
                  <p:cNvSpPr/>
                  <p:nvPr/>
                </p:nvSpPr>
                <p:spPr>
                  <a:xfrm>
                    <a:off x="4209256" y="1948177"/>
                    <a:ext cx="104887" cy="105734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93" name="íŝḻíḋê"/>
                <p:cNvGrpSpPr/>
                <p:nvPr/>
              </p:nvGrpSpPr>
              <p:grpSpPr>
                <a:xfrm>
                  <a:off x="5832354" y="2796766"/>
                  <a:ext cx="328449" cy="330554"/>
                  <a:chOff x="4149281" y="1887719"/>
                  <a:chExt cx="224837" cy="226650"/>
                </a:xfrm>
              </p:grpSpPr>
              <p:sp>
                <p:nvSpPr>
                  <p:cNvPr id="103" name="iśḻíďè"/>
                  <p:cNvSpPr/>
                  <p:nvPr/>
                </p:nvSpPr>
                <p:spPr>
                  <a:xfrm>
                    <a:off x="4149281" y="1887719"/>
                    <a:ext cx="224837" cy="22665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4" name="ïṧľiḍe"/>
                  <p:cNvSpPr/>
                  <p:nvPr/>
                </p:nvSpPr>
                <p:spPr>
                  <a:xfrm>
                    <a:off x="4209256" y="1948177"/>
                    <a:ext cx="104887" cy="105734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94" name="íşlïḍè"/>
                <p:cNvGrpSpPr/>
                <p:nvPr/>
              </p:nvGrpSpPr>
              <p:grpSpPr>
                <a:xfrm>
                  <a:off x="4707152" y="3462362"/>
                  <a:ext cx="328449" cy="330554"/>
                  <a:chOff x="4149281" y="1887719"/>
                  <a:chExt cx="224837" cy="226650"/>
                </a:xfrm>
              </p:grpSpPr>
              <p:sp>
                <p:nvSpPr>
                  <p:cNvPr id="101" name="ïSḷïḑe"/>
                  <p:cNvSpPr/>
                  <p:nvPr/>
                </p:nvSpPr>
                <p:spPr>
                  <a:xfrm>
                    <a:off x="4149281" y="1887719"/>
                    <a:ext cx="224837" cy="22665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2" name="ïṡľîḓé"/>
                  <p:cNvSpPr/>
                  <p:nvPr/>
                </p:nvSpPr>
                <p:spPr>
                  <a:xfrm>
                    <a:off x="4209256" y="1948177"/>
                    <a:ext cx="104887" cy="105734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95" name="ísliḓe"/>
                <p:cNvGrpSpPr/>
                <p:nvPr/>
              </p:nvGrpSpPr>
              <p:grpSpPr>
                <a:xfrm>
                  <a:off x="5940643" y="4439912"/>
                  <a:ext cx="328449" cy="330554"/>
                  <a:chOff x="4149281" y="1887719"/>
                  <a:chExt cx="224837" cy="226650"/>
                </a:xfrm>
              </p:grpSpPr>
              <p:sp>
                <p:nvSpPr>
                  <p:cNvPr id="99" name="iṧḷiďé"/>
                  <p:cNvSpPr/>
                  <p:nvPr/>
                </p:nvSpPr>
                <p:spPr>
                  <a:xfrm>
                    <a:off x="4149281" y="1887719"/>
                    <a:ext cx="224837" cy="22665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0" name="ïŝlïḍé"/>
                  <p:cNvSpPr/>
                  <p:nvPr/>
                </p:nvSpPr>
                <p:spPr>
                  <a:xfrm>
                    <a:off x="4209256" y="1948177"/>
                    <a:ext cx="104887" cy="105734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96" name="ïṩ1ïḑè"/>
                <p:cNvGrpSpPr/>
                <p:nvPr/>
              </p:nvGrpSpPr>
              <p:grpSpPr>
                <a:xfrm>
                  <a:off x="5995533" y="2248023"/>
                  <a:ext cx="206943" cy="208270"/>
                  <a:chOff x="4149281" y="1887719"/>
                  <a:chExt cx="224837" cy="226650"/>
                </a:xfrm>
              </p:grpSpPr>
              <p:sp>
                <p:nvSpPr>
                  <p:cNvPr id="97" name="îšḻïḋê"/>
                  <p:cNvSpPr/>
                  <p:nvPr/>
                </p:nvSpPr>
                <p:spPr>
                  <a:xfrm>
                    <a:off x="4149281" y="1887719"/>
                    <a:ext cx="224837" cy="22665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 w="1905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8" name="ïŝḻïḋè"/>
                  <p:cNvSpPr/>
                  <p:nvPr/>
                </p:nvSpPr>
                <p:spPr>
                  <a:xfrm>
                    <a:off x="4209256" y="1948177"/>
                    <a:ext cx="104887" cy="105734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45" name="îṧḷïḑe"/>
              <p:cNvGrpSpPr/>
              <p:nvPr/>
            </p:nvGrpSpPr>
            <p:grpSpPr>
              <a:xfrm>
                <a:off x="9960748" y="3515891"/>
                <a:ext cx="271082" cy="272819"/>
                <a:chOff x="4149281" y="1887719"/>
                <a:chExt cx="224837" cy="226650"/>
              </a:xfrm>
            </p:grpSpPr>
            <p:sp>
              <p:nvSpPr>
                <p:cNvPr id="90" name="iSlïďè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91" name="iṩļíd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46" name="îśļíḍè"/>
              <p:cNvGrpSpPr/>
              <p:nvPr/>
            </p:nvGrpSpPr>
            <p:grpSpPr>
              <a:xfrm>
                <a:off x="9630783" y="3693124"/>
                <a:ext cx="170798" cy="171893"/>
                <a:chOff x="4149281" y="1887719"/>
                <a:chExt cx="224837" cy="226650"/>
              </a:xfrm>
            </p:grpSpPr>
            <p:sp>
              <p:nvSpPr>
                <p:cNvPr id="88" name="îṧḷïḋé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9" name="ïSḷidé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47" name="ïṧ1ïďê"/>
              <p:cNvGrpSpPr/>
              <p:nvPr/>
            </p:nvGrpSpPr>
            <p:grpSpPr>
              <a:xfrm>
                <a:off x="10720278" y="3714243"/>
                <a:ext cx="187879" cy="189083"/>
                <a:chOff x="4149281" y="1887719"/>
                <a:chExt cx="224837" cy="226650"/>
              </a:xfrm>
            </p:grpSpPr>
            <p:sp>
              <p:nvSpPr>
                <p:cNvPr id="86" name="is1îḓe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7" name="îṡļíďê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48" name="isľíḋè"/>
              <p:cNvGrpSpPr/>
              <p:nvPr/>
            </p:nvGrpSpPr>
            <p:grpSpPr>
              <a:xfrm>
                <a:off x="8064407" y="4282751"/>
                <a:ext cx="206666" cy="207992"/>
                <a:chOff x="4149281" y="1887719"/>
                <a:chExt cx="224837" cy="226650"/>
              </a:xfrm>
            </p:grpSpPr>
            <p:sp>
              <p:nvSpPr>
                <p:cNvPr id="84" name="ísḷïḓê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5" name="iśḷïḋé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49" name="íśḷïḍé"/>
              <p:cNvGrpSpPr/>
              <p:nvPr/>
            </p:nvGrpSpPr>
            <p:grpSpPr>
              <a:xfrm>
                <a:off x="8955070" y="5174890"/>
                <a:ext cx="206666" cy="207992"/>
                <a:chOff x="4149281" y="1887719"/>
                <a:chExt cx="224837" cy="226650"/>
              </a:xfrm>
            </p:grpSpPr>
            <p:sp>
              <p:nvSpPr>
                <p:cNvPr id="82" name="isľiďe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3" name="îSḻîḓê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0" name="iṩlîḓé"/>
              <p:cNvGrpSpPr/>
              <p:nvPr/>
            </p:nvGrpSpPr>
            <p:grpSpPr>
              <a:xfrm>
                <a:off x="10292880" y="5137384"/>
                <a:ext cx="206666" cy="207992"/>
                <a:chOff x="4149281" y="1887719"/>
                <a:chExt cx="224837" cy="226650"/>
              </a:xfrm>
            </p:grpSpPr>
            <p:sp>
              <p:nvSpPr>
                <p:cNvPr id="80" name="íṣḷîḓé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1" name="îsḷïḍ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1" name="iśľiḋe"/>
              <p:cNvGrpSpPr/>
              <p:nvPr/>
            </p:nvGrpSpPr>
            <p:grpSpPr>
              <a:xfrm>
                <a:off x="11174118" y="4385234"/>
                <a:ext cx="206666" cy="207992"/>
                <a:chOff x="4149281" y="1887719"/>
                <a:chExt cx="224837" cy="226650"/>
              </a:xfrm>
            </p:grpSpPr>
            <p:sp>
              <p:nvSpPr>
                <p:cNvPr id="78" name="ïşľïdê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9" name="ïśḻíḍé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52" name="îṩľíḓê"/>
              <p:cNvSpPr/>
              <p:nvPr/>
            </p:nvSpPr>
            <p:spPr>
              <a:xfrm>
                <a:off x="11213087" y="3145365"/>
                <a:ext cx="227333" cy="228790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3" name="îsḷîḋê"/>
              <p:cNvGrpSpPr/>
              <p:nvPr/>
            </p:nvGrpSpPr>
            <p:grpSpPr>
              <a:xfrm>
                <a:off x="10849339" y="2499297"/>
                <a:ext cx="170798" cy="171894"/>
                <a:chOff x="4149281" y="1887719"/>
                <a:chExt cx="224837" cy="226650"/>
              </a:xfrm>
            </p:grpSpPr>
            <p:sp>
              <p:nvSpPr>
                <p:cNvPr id="76" name="ïṧľïḑe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7" name="iṡļiḋ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4" name="iSļiḓè"/>
              <p:cNvGrpSpPr/>
              <p:nvPr/>
            </p:nvGrpSpPr>
            <p:grpSpPr>
              <a:xfrm>
                <a:off x="10199623" y="2101555"/>
                <a:ext cx="170798" cy="171894"/>
                <a:chOff x="4149281" y="1887719"/>
                <a:chExt cx="224837" cy="226650"/>
              </a:xfrm>
            </p:grpSpPr>
            <p:sp>
              <p:nvSpPr>
                <p:cNvPr id="74" name="î$ḷíḋê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5" name="ïṧ1iḓè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5" name="ïṩľíḑè"/>
              <p:cNvGrpSpPr/>
              <p:nvPr/>
            </p:nvGrpSpPr>
            <p:grpSpPr>
              <a:xfrm>
                <a:off x="9344445" y="1991998"/>
                <a:ext cx="170798" cy="171894"/>
                <a:chOff x="4149281" y="1887719"/>
                <a:chExt cx="224837" cy="226650"/>
              </a:xfrm>
            </p:grpSpPr>
            <p:sp>
              <p:nvSpPr>
                <p:cNvPr id="72" name="ïš1idè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3" name="isľïďé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6" name="íṧḷïḋê"/>
              <p:cNvGrpSpPr/>
              <p:nvPr/>
            </p:nvGrpSpPr>
            <p:grpSpPr>
              <a:xfrm>
                <a:off x="8284829" y="2625930"/>
                <a:ext cx="181307" cy="182470"/>
                <a:chOff x="4149281" y="1887719"/>
                <a:chExt cx="224837" cy="226650"/>
              </a:xfrm>
            </p:grpSpPr>
            <p:sp>
              <p:nvSpPr>
                <p:cNvPr id="70" name="ïsľiḑé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1" name="íŝ1ïḓ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57" name="ïślîḑe"/>
              <p:cNvSpPr/>
              <p:nvPr/>
            </p:nvSpPr>
            <p:spPr>
              <a:xfrm>
                <a:off x="7704633" y="3049669"/>
                <a:ext cx="744042" cy="74881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rmAutofit/>
              </a:bodyPr>
              <a:lstStyle/>
              <a:p>
                <a:pPr algn="ctr"/>
                <a:r>
                  <a:rPr lang="en-US" sz="1200" b="1" dirty="0"/>
                  <a:t>T</a:t>
                </a:r>
                <a:r>
                  <a:rPr lang="en-US" altLang="zh-CN" sz="1200" b="1" dirty="0"/>
                  <a:t>ext here</a:t>
                </a:r>
                <a:endParaRPr sz="1200" b="1" dirty="0"/>
              </a:p>
            </p:txBody>
          </p:sp>
          <p:grpSp>
            <p:nvGrpSpPr>
              <p:cNvPr id="58" name="ís1îḓé"/>
              <p:cNvGrpSpPr/>
              <p:nvPr/>
            </p:nvGrpSpPr>
            <p:grpSpPr>
              <a:xfrm>
                <a:off x="8575520" y="3036395"/>
                <a:ext cx="164825" cy="165880"/>
                <a:chOff x="4149281" y="1887719"/>
                <a:chExt cx="224837" cy="226650"/>
              </a:xfrm>
            </p:grpSpPr>
            <p:sp>
              <p:nvSpPr>
                <p:cNvPr id="68" name="ïŝ1iďé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9" name="ï$ľiď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59" name="îSḷíḑe"/>
              <p:cNvGrpSpPr/>
              <p:nvPr/>
            </p:nvGrpSpPr>
            <p:grpSpPr>
              <a:xfrm>
                <a:off x="8709469" y="4330439"/>
                <a:ext cx="271082" cy="272820"/>
                <a:chOff x="4149281" y="1887719"/>
                <a:chExt cx="224837" cy="226650"/>
              </a:xfrm>
            </p:grpSpPr>
            <p:sp>
              <p:nvSpPr>
                <p:cNvPr id="66" name="îṧliḑe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7" name="íṣ1íď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60" name="îŝ1ïďè"/>
              <p:cNvGrpSpPr/>
              <p:nvPr/>
            </p:nvGrpSpPr>
            <p:grpSpPr>
              <a:xfrm>
                <a:off x="9215633" y="2351279"/>
                <a:ext cx="170798" cy="171894"/>
                <a:chOff x="4149281" y="1887719"/>
                <a:chExt cx="224837" cy="226650"/>
              </a:xfrm>
            </p:grpSpPr>
            <p:sp>
              <p:nvSpPr>
                <p:cNvPr id="64" name="íS1ïdê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5" name="iṣļíde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61" name="işḷïďè"/>
              <p:cNvGrpSpPr/>
              <p:nvPr/>
            </p:nvGrpSpPr>
            <p:grpSpPr>
              <a:xfrm>
                <a:off x="10526093" y="4752957"/>
                <a:ext cx="206667" cy="207992"/>
                <a:chOff x="4149281" y="1887719"/>
                <a:chExt cx="224837" cy="226650"/>
              </a:xfrm>
            </p:grpSpPr>
            <p:sp>
              <p:nvSpPr>
                <p:cNvPr id="62" name="îṧlîḋè"/>
                <p:cNvSpPr/>
                <p:nvPr/>
              </p:nvSpPr>
              <p:spPr>
                <a:xfrm>
                  <a:off x="4149281" y="1887719"/>
                  <a:ext cx="224837" cy="22665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3" name="ísḷïḋê"/>
                <p:cNvSpPr/>
                <p:nvPr/>
              </p:nvSpPr>
              <p:spPr>
                <a:xfrm>
                  <a:off x="4209256" y="1948177"/>
                  <a:ext cx="104887" cy="105734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9" name="肘形连接符 5"/>
            <p:cNvCxnSpPr>
              <a:stCxn id="113" idx="3"/>
              <a:endCxn id="57" idx="2"/>
            </p:cNvCxnSpPr>
            <p:nvPr/>
          </p:nvCxnSpPr>
          <p:spPr>
            <a:xfrm>
              <a:off x="7330028" y="2434213"/>
              <a:ext cx="447873" cy="1038580"/>
            </a:xfrm>
            <a:prstGeom prst="bentConnector3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肘形连接符 6"/>
            <p:cNvCxnSpPr>
              <a:stCxn id="57" idx="2"/>
              <a:endCxn id="109" idx="3"/>
            </p:cNvCxnSpPr>
            <p:nvPr/>
          </p:nvCxnSpPr>
          <p:spPr>
            <a:xfrm rot="10800000" flipV="1">
              <a:off x="7330029" y="3472793"/>
              <a:ext cx="447873" cy="1575232"/>
            </a:xfrm>
            <a:prstGeom prst="bentConnector3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ṧḷidê"/>
            <p:cNvSpPr txBox="1"/>
            <p:nvPr/>
          </p:nvSpPr>
          <p:spPr>
            <a:xfrm>
              <a:off x="721100" y="2351552"/>
              <a:ext cx="3458736" cy="242611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/>
                <a:t>Unified fonts make reading more fluent.</a:t>
              </a:r>
              <a:endParaRPr lang="en-US" altLang="zh-CN" sz="1400" dirty="0"/>
            </a:p>
            <a:p>
              <a:pPr>
                <a:lnSpc>
                  <a:spcPct val="150000"/>
                </a:lnSpc>
              </a:pPr>
              <a:r>
                <a:rPr lang="en-US" altLang="zh-CN" sz="1600" b="1" dirty="0"/>
                <a:t>Theme color makes PPT more convenient to change.</a:t>
              </a:r>
              <a:endParaRPr lang="en-US" altLang="zh-CN" sz="1600" b="1" dirty="0"/>
            </a:p>
            <a:p>
              <a:pPr>
                <a:lnSpc>
                  <a:spcPct val="150000"/>
                </a:lnSpc>
              </a:pPr>
              <a:r>
                <a:rPr lang="en-US" altLang="zh-CN" sz="1400" dirty="0"/>
                <a:t>Adjust the spacing to adapt to Chinese typesetting, use the reference line in PPT.</a:t>
              </a:r>
              <a:endParaRPr lang="en-US" sz="1400" b="1" dirty="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ff2eee5-142e-4f9c-a2bb-588b64e6f2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1520488" cy="6858000"/>
            <a:chOff x="0" y="0"/>
            <a:chExt cx="11520488" cy="6858000"/>
          </a:xfrm>
        </p:grpSpPr>
        <p:sp>
          <p:nvSpPr>
            <p:cNvPr id="6" name="i$ḷîḍè"/>
            <p:cNvSpPr/>
            <p:nvPr/>
          </p:nvSpPr>
          <p:spPr bwMode="auto">
            <a:xfrm>
              <a:off x="4759165" y="5315802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7" name="ís1ïḑè"/>
            <p:cNvSpPr txBox="1"/>
            <p:nvPr/>
          </p:nvSpPr>
          <p:spPr bwMode="auto">
            <a:xfrm>
              <a:off x="4759165" y="4902922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8" name="îšlïḍe"/>
            <p:cNvSpPr/>
            <p:nvPr/>
          </p:nvSpPr>
          <p:spPr bwMode="auto">
            <a:xfrm>
              <a:off x="4120618" y="4995813"/>
              <a:ext cx="461080" cy="460795"/>
            </a:xfrm>
            <a:custGeom>
              <a:avLst/>
              <a:gdLst>
                <a:gd name="connsiteX0" fmla="*/ 482620 w 607097"/>
                <a:gd name="connsiteY0" fmla="*/ 381169 h 606722"/>
                <a:gd name="connsiteX1" fmla="*/ 496768 w 607097"/>
                <a:gd name="connsiteY1" fmla="*/ 381169 h 606722"/>
                <a:gd name="connsiteX2" fmla="*/ 510916 w 607097"/>
                <a:gd name="connsiteY2" fmla="*/ 395381 h 606722"/>
                <a:gd name="connsiteX3" fmla="*/ 510916 w 607097"/>
                <a:gd name="connsiteY3" fmla="*/ 409505 h 606722"/>
                <a:gd name="connsiteX4" fmla="*/ 503887 w 607097"/>
                <a:gd name="connsiteY4" fmla="*/ 412525 h 606722"/>
                <a:gd name="connsiteX5" fmla="*/ 496768 w 607097"/>
                <a:gd name="connsiteY5" fmla="*/ 409505 h 606722"/>
                <a:gd name="connsiteX6" fmla="*/ 482620 w 607097"/>
                <a:gd name="connsiteY6" fmla="*/ 395381 h 606722"/>
                <a:gd name="connsiteX7" fmla="*/ 482620 w 607097"/>
                <a:gd name="connsiteY7" fmla="*/ 381169 h 606722"/>
                <a:gd name="connsiteX8" fmla="*/ 546398 w 607097"/>
                <a:gd name="connsiteY8" fmla="*/ 242745 h 606722"/>
                <a:gd name="connsiteX9" fmla="*/ 566606 w 607097"/>
                <a:gd name="connsiteY9" fmla="*/ 242745 h 606722"/>
                <a:gd name="connsiteX10" fmla="*/ 576754 w 607097"/>
                <a:gd name="connsiteY10" fmla="*/ 252756 h 606722"/>
                <a:gd name="connsiteX11" fmla="*/ 566606 w 607097"/>
                <a:gd name="connsiteY11" fmla="*/ 262856 h 606722"/>
                <a:gd name="connsiteX12" fmla="*/ 546398 w 607097"/>
                <a:gd name="connsiteY12" fmla="*/ 262856 h 606722"/>
                <a:gd name="connsiteX13" fmla="*/ 536249 w 607097"/>
                <a:gd name="connsiteY13" fmla="*/ 252756 h 606722"/>
                <a:gd name="connsiteX14" fmla="*/ 546398 w 607097"/>
                <a:gd name="connsiteY14" fmla="*/ 242745 h 606722"/>
                <a:gd name="connsiteX15" fmla="*/ 353968 w 607097"/>
                <a:gd name="connsiteY15" fmla="*/ 101120 h 606722"/>
                <a:gd name="connsiteX16" fmla="*/ 364118 w 607097"/>
                <a:gd name="connsiteY16" fmla="*/ 111251 h 606722"/>
                <a:gd name="connsiteX17" fmla="*/ 364118 w 607097"/>
                <a:gd name="connsiteY17" fmla="*/ 242683 h 606722"/>
                <a:gd name="connsiteX18" fmla="*/ 424838 w 607097"/>
                <a:gd name="connsiteY18" fmla="*/ 242683 h 606722"/>
                <a:gd name="connsiteX19" fmla="*/ 434988 w 607097"/>
                <a:gd name="connsiteY19" fmla="*/ 252725 h 606722"/>
                <a:gd name="connsiteX20" fmla="*/ 424838 w 607097"/>
                <a:gd name="connsiteY20" fmla="*/ 262856 h 606722"/>
                <a:gd name="connsiteX21" fmla="*/ 353968 w 607097"/>
                <a:gd name="connsiteY21" fmla="*/ 262856 h 606722"/>
                <a:gd name="connsiteX22" fmla="*/ 343818 w 607097"/>
                <a:gd name="connsiteY22" fmla="*/ 252725 h 606722"/>
                <a:gd name="connsiteX23" fmla="*/ 343818 w 607097"/>
                <a:gd name="connsiteY23" fmla="*/ 111251 h 606722"/>
                <a:gd name="connsiteX24" fmla="*/ 353968 w 607097"/>
                <a:gd name="connsiteY24" fmla="*/ 101120 h 606722"/>
                <a:gd name="connsiteX25" fmla="*/ 496768 w 607097"/>
                <a:gd name="connsiteY25" fmla="*/ 96101 h 606722"/>
                <a:gd name="connsiteX26" fmla="*/ 510916 w 607097"/>
                <a:gd name="connsiteY26" fmla="*/ 96101 h 606722"/>
                <a:gd name="connsiteX27" fmla="*/ 510916 w 607097"/>
                <a:gd name="connsiteY27" fmla="*/ 110217 h 606722"/>
                <a:gd name="connsiteX28" fmla="*/ 496768 w 607097"/>
                <a:gd name="connsiteY28" fmla="*/ 124334 h 606722"/>
                <a:gd name="connsiteX29" fmla="*/ 489650 w 607097"/>
                <a:gd name="connsiteY29" fmla="*/ 127441 h 606722"/>
                <a:gd name="connsiteX30" fmla="*/ 482620 w 607097"/>
                <a:gd name="connsiteY30" fmla="*/ 124334 h 606722"/>
                <a:gd name="connsiteX31" fmla="*/ 482620 w 607097"/>
                <a:gd name="connsiteY31" fmla="*/ 110217 h 606722"/>
                <a:gd name="connsiteX32" fmla="*/ 196955 w 607097"/>
                <a:gd name="connsiteY32" fmla="*/ 96101 h 606722"/>
                <a:gd name="connsiteX33" fmla="*/ 211110 w 607097"/>
                <a:gd name="connsiteY33" fmla="*/ 96101 h 606722"/>
                <a:gd name="connsiteX34" fmla="*/ 225355 w 607097"/>
                <a:gd name="connsiteY34" fmla="*/ 110217 h 606722"/>
                <a:gd name="connsiteX35" fmla="*/ 225355 w 607097"/>
                <a:gd name="connsiteY35" fmla="*/ 124334 h 606722"/>
                <a:gd name="connsiteX36" fmla="*/ 218233 w 607097"/>
                <a:gd name="connsiteY36" fmla="*/ 127441 h 606722"/>
                <a:gd name="connsiteX37" fmla="*/ 211110 w 607097"/>
                <a:gd name="connsiteY37" fmla="*/ 124334 h 606722"/>
                <a:gd name="connsiteX38" fmla="*/ 196955 w 607097"/>
                <a:gd name="connsiteY38" fmla="*/ 110217 h 606722"/>
                <a:gd name="connsiteX39" fmla="*/ 196955 w 607097"/>
                <a:gd name="connsiteY39" fmla="*/ 96101 h 606722"/>
                <a:gd name="connsiteX40" fmla="*/ 103963 w 607097"/>
                <a:gd name="connsiteY40" fmla="*/ 81761 h 606722"/>
                <a:gd name="connsiteX41" fmla="*/ 87598 w 607097"/>
                <a:gd name="connsiteY41" fmla="*/ 90026 h 606722"/>
                <a:gd name="connsiteX42" fmla="*/ 62322 w 607097"/>
                <a:gd name="connsiteY42" fmla="*/ 115266 h 606722"/>
                <a:gd name="connsiteX43" fmla="*/ 34998 w 607097"/>
                <a:gd name="connsiteY43" fmla="*/ 265902 h 606722"/>
                <a:gd name="connsiteX44" fmla="*/ 75494 w 607097"/>
                <a:gd name="connsiteY44" fmla="*/ 322602 h 606722"/>
                <a:gd name="connsiteX45" fmla="*/ 283044 w 607097"/>
                <a:gd name="connsiteY45" fmla="*/ 530826 h 606722"/>
                <a:gd name="connsiteX46" fmla="*/ 327634 w 607097"/>
                <a:gd name="connsiteY46" fmla="*/ 565219 h 606722"/>
                <a:gd name="connsiteX47" fmla="*/ 490684 w 607097"/>
                <a:gd name="connsiteY47" fmla="*/ 545046 h 606722"/>
                <a:gd name="connsiteX48" fmla="*/ 515960 w 607097"/>
                <a:gd name="connsiteY48" fmla="*/ 519717 h 606722"/>
                <a:gd name="connsiteX49" fmla="*/ 521033 w 607097"/>
                <a:gd name="connsiteY49" fmla="*/ 485324 h 606722"/>
                <a:gd name="connsiteX50" fmla="*/ 434969 w 607097"/>
                <a:gd name="connsiteY50" fmla="*/ 411561 h 606722"/>
                <a:gd name="connsiteX51" fmla="*/ 414321 w 607097"/>
                <a:gd name="connsiteY51" fmla="*/ 406318 h 606722"/>
                <a:gd name="connsiteX52" fmla="*/ 413698 w 607097"/>
                <a:gd name="connsiteY52" fmla="*/ 406496 h 606722"/>
                <a:gd name="connsiteX53" fmla="*/ 405599 w 607097"/>
                <a:gd name="connsiteY53" fmla="*/ 413605 h 606722"/>
                <a:gd name="connsiteX54" fmla="*/ 404620 w 607097"/>
                <a:gd name="connsiteY54" fmla="*/ 414583 h 606722"/>
                <a:gd name="connsiteX55" fmla="*/ 373202 w 607097"/>
                <a:gd name="connsiteY55" fmla="*/ 447910 h 606722"/>
                <a:gd name="connsiteX56" fmla="*/ 349528 w 607097"/>
                <a:gd name="connsiteY56" fmla="*/ 459552 h 606722"/>
                <a:gd name="connsiteX57" fmla="*/ 405599 w 607097"/>
                <a:gd name="connsiteY57" fmla="*/ 475282 h 606722"/>
                <a:gd name="connsiteX58" fmla="*/ 414677 w 607097"/>
                <a:gd name="connsiteY58" fmla="*/ 486391 h 606722"/>
                <a:gd name="connsiteX59" fmla="*/ 404620 w 607097"/>
                <a:gd name="connsiteY59" fmla="*/ 495456 h 606722"/>
                <a:gd name="connsiteX60" fmla="*/ 403552 w 607097"/>
                <a:gd name="connsiteY60" fmla="*/ 495456 h 606722"/>
                <a:gd name="connsiteX61" fmla="*/ 287138 w 607097"/>
                <a:gd name="connsiteY61" fmla="*/ 441866 h 606722"/>
                <a:gd name="connsiteX62" fmla="*/ 286426 w 607097"/>
                <a:gd name="connsiteY62" fmla="*/ 441067 h 606722"/>
                <a:gd name="connsiteX63" fmla="*/ 284112 w 607097"/>
                <a:gd name="connsiteY63" fmla="*/ 438845 h 606722"/>
                <a:gd name="connsiteX64" fmla="*/ 176777 w 607097"/>
                <a:gd name="connsiteY64" fmla="*/ 331666 h 606722"/>
                <a:gd name="connsiteX65" fmla="*/ 111895 w 607097"/>
                <a:gd name="connsiteY65" fmla="*/ 213379 h 606722"/>
                <a:gd name="connsiteX66" fmla="*/ 121062 w 607097"/>
                <a:gd name="connsiteY66" fmla="*/ 202270 h 606722"/>
                <a:gd name="connsiteX67" fmla="*/ 132188 w 607097"/>
                <a:gd name="connsiteY67" fmla="*/ 211335 h 606722"/>
                <a:gd name="connsiteX68" fmla="*/ 146428 w 607097"/>
                <a:gd name="connsiteY68" fmla="*/ 259325 h 606722"/>
                <a:gd name="connsiteX69" fmla="*/ 158532 w 607097"/>
                <a:gd name="connsiteY69" fmla="*/ 233553 h 606722"/>
                <a:gd name="connsiteX70" fmla="*/ 191907 w 607097"/>
                <a:gd name="connsiteY70" fmla="*/ 202270 h 606722"/>
                <a:gd name="connsiteX71" fmla="*/ 192975 w 607097"/>
                <a:gd name="connsiteY71" fmla="*/ 201204 h 606722"/>
                <a:gd name="connsiteX72" fmla="*/ 200006 w 607097"/>
                <a:gd name="connsiteY72" fmla="*/ 193117 h 606722"/>
                <a:gd name="connsiteX73" fmla="*/ 194933 w 607097"/>
                <a:gd name="connsiteY73" fmla="*/ 170899 h 606722"/>
                <a:gd name="connsiteX74" fmla="*/ 121062 w 607097"/>
                <a:gd name="connsiteY74" fmla="*/ 84961 h 606722"/>
                <a:gd name="connsiteX75" fmla="*/ 103963 w 607097"/>
                <a:gd name="connsiteY75" fmla="*/ 81761 h 606722"/>
                <a:gd name="connsiteX76" fmla="*/ 353980 w 607097"/>
                <a:gd name="connsiteY76" fmla="*/ 30273 h 606722"/>
                <a:gd name="connsiteX77" fmla="*/ 364141 w 607097"/>
                <a:gd name="connsiteY77" fmla="*/ 40422 h 606722"/>
                <a:gd name="connsiteX78" fmla="*/ 364141 w 607097"/>
                <a:gd name="connsiteY78" fmla="*/ 60719 h 606722"/>
                <a:gd name="connsiteX79" fmla="*/ 353980 w 607097"/>
                <a:gd name="connsiteY79" fmla="*/ 70778 h 606722"/>
                <a:gd name="connsiteX80" fmla="*/ 343818 w 607097"/>
                <a:gd name="connsiteY80" fmla="*/ 60719 h 606722"/>
                <a:gd name="connsiteX81" fmla="*/ 343818 w 607097"/>
                <a:gd name="connsiteY81" fmla="*/ 40422 h 606722"/>
                <a:gd name="connsiteX82" fmla="*/ 353980 w 607097"/>
                <a:gd name="connsiteY82" fmla="*/ 30273 h 606722"/>
                <a:gd name="connsiteX83" fmla="*/ 353978 w 607097"/>
                <a:gd name="connsiteY83" fmla="*/ 20263 h 606722"/>
                <a:gd name="connsiteX84" fmla="*/ 174819 w 607097"/>
                <a:gd name="connsiteY84" fmla="*/ 104957 h 606722"/>
                <a:gd name="connsiteX85" fmla="*/ 214246 w 607097"/>
                <a:gd name="connsiteY85" fmla="*/ 160768 h 606722"/>
                <a:gd name="connsiteX86" fmla="*/ 221278 w 607097"/>
                <a:gd name="connsiteY86" fmla="*/ 198182 h 606722"/>
                <a:gd name="connsiteX87" fmla="*/ 215938 w 607097"/>
                <a:gd name="connsiteY87" fmla="*/ 209025 h 606722"/>
                <a:gd name="connsiteX88" fmla="*/ 210152 w 607097"/>
                <a:gd name="connsiteY88" fmla="*/ 215157 h 606722"/>
                <a:gd name="connsiteX89" fmla="*/ 206147 w 607097"/>
                <a:gd name="connsiteY89" fmla="*/ 218445 h 606722"/>
                <a:gd name="connsiteX90" fmla="*/ 176777 w 607097"/>
                <a:gd name="connsiteY90" fmla="*/ 244662 h 606722"/>
                <a:gd name="connsiteX91" fmla="*/ 182829 w 607097"/>
                <a:gd name="connsiteY91" fmla="*/ 308382 h 606722"/>
                <a:gd name="connsiteX92" fmla="*/ 189504 w 607097"/>
                <a:gd name="connsiteY92" fmla="*/ 315136 h 606722"/>
                <a:gd name="connsiteX93" fmla="*/ 189949 w 607097"/>
                <a:gd name="connsiteY93" fmla="*/ 315492 h 606722"/>
                <a:gd name="connsiteX94" fmla="*/ 191640 w 607097"/>
                <a:gd name="connsiteY94" fmla="*/ 317269 h 606722"/>
                <a:gd name="connsiteX95" fmla="*/ 298263 w 607097"/>
                <a:gd name="connsiteY95" fmla="*/ 424714 h 606722"/>
                <a:gd name="connsiteX96" fmla="*/ 362077 w 607097"/>
                <a:gd name="connsiteY96" fmla="*/ 430758 h 606722"/>
                <a:gd name="connsiteX97" fmla="*/ 388422 w 607097"/>
                <a:gd name="connsiteY97" fmla="*/ 401430 h 606722"/>
                <a:gd name="connsiteX98" fmla="*/ 408625 w 607097"/>
                <a:gd name="connsiteY98" fmla="*/ 386233 h 606722"/>
                <a:gd name="connsiteX99" fmla="*/ 419661 w 607097"/>
                <a:gd name="connsiteY99" fmla="*/ 384900 h 606722"/>
                <a:gd name="connsiteX100" fmla="*/ 446094 w 607097"/>
                <a:gd name="connsiteY100" fmla="*/ 392365 h 606722"/>
                <a:gd name="connsiteX101" fmla="*/ 501987 w 607097"/>
                <a:gd name="connsiteY101" fmla="*/ 431646 h 606722"/>
                <a:gd name="connsiteX102" fmla="*/ 586894 w 607097"/>
                <a:gd name="connsiteY102" fmla="*/ 252749 h 606722"/>
                <a:gd name="connsiteX103" fmla="*/ 353978 w 607097"/>
                <a:gd name="connsiteY103" fmla="*/ 20263 h 606722"/>
                <a:gd name="connsiteX104" fmla="*/ 353978 w 607097"/>
                <a:gd name="connsiteY104" fmla="*/ 0 h 606722"/>
                <a:gd name="connsiteX105" fmla="*/ 607097 w 607097"/>
                <a:gd name="connsiteY105" fmla="*/ 252749 h 606722"/>
                <a:gd name="connsiteX106" fmla="*/ 517384 w 607097"/>
                <a:gd name="connsiteY106" fmla="*/ 445421 h 606722"/>
                <a:gd name="connsiteX107" fmla="*/ 540257 w 607097"/>
                <a:gd name="connsiteY107" fmla="*/ 474215 h 606722"/>
                <a:gd name="connsiteX108" fmla="*/ 531179 w 607097"/>
                <a:gd name="connsiteY108" fmla="*/ 532870 h 606722"/>
                <a:gd name="connsiteX109" fmla="*/ 505814 w 607097"/>
                <a:gd name="connsiteY109" fmla="*/ 559176 h 606722"/>
                <a:gd name="connsiteX110" fmla="*/ 401505 w 607097"/>
                <a:gd name="connsiteY110" fmla="*/ 606722 h 606722"/>
                <a:gd name="connsiteX111" fmla="*/ 318556 w 607097"/>
                <a:gd name="connsiteY111" fmla="*/ 582460 h 606722"/>
                <a:gd name="connsiteX112" fmla="*/ 268893 w 607097"/>
                <a:gd name="connsiteY112" fmla="*/ 543979 h 606722"/>
                <a:gd name="connsiteX113" fmla="*/ 61343 w 607097"/>
                <a:gd name="connsiteY113" fmla="*/ 336732 h 606722"/>
                <a:gd name="connsiteX114" fmla="*/ 16753 w 607097"/>
                <a:gd name="connsiteY114" fmla="*/ 275056 h 606722"/>
                <a:gd name="connsiteX115" fmla="*/ 48171 w 607097"/>
                <a:gd name="connsiteY115" fmla="*/ 101135 h 606722"/>
                <a:gd name="connsiteX116" fmla="*/ 73447 w 607097"/>
                <a:gd name="connsiteY116" fmla="*/ 75807 h 606722"/>
                <a:gd name="connsiteX117" fmla="*/ 132188 w 607097"/>
                <a:gd name="connsiteY117" fmla="*/ 66742 h 606722"/>
                <a:gd name="connsiteX118" fmla="*/ 160757 w 607097"/>
                <a:gd name="connsiteY118" fmla="*/ 89315 h 606722"/>
                <a:gd name="connsiteX119" fmla="*/ 353978 w 607097"/>
                <a:gd name="connsiteY11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607097" h="606722">
                  <a:moveTo>
                    <a:pt x="482620" y="381169"/>
                  </a:moveTo>
                  <a:cubicBezTo>
                    <a:pt x="486624" y="377172"/>
                    <a:pt x="492675" y="377172"/>
                    <a:pt x="496768" y="381169"/>
                  </a:cubicBezTo>
                  <a:lnTo>
                    <a:pt x="510916" y="395381"/>
                  </a:lnTo>
                  <a:cubicBezTo>
                    <a:pt x="515009" y="399379"/>
                    <a:pt x="515009" y="405419"/>
                    <a:pt x="510916" y="409505"/>
                  </a:cubicBezTo>
                  <a:cubicBezTo>
                    <a:pt x="509937" y="412525"/>
                    <a:pt x="506912" y="412525"/>
                    <a:pt x="503887" y="412525"/>
                  </a:cubicBezTo>
                  <a:cubicBezTo>
                    <a:pt x="500861" y="412525"/>
                    <a:pt x="498815" y="411548"/>
                    <a:pt x="496768" y="409505"/>
                  </a:cubicBezTo>
                  <a:lnTo>
                    <a:pt x="482620" y="395381"/>
                  </a:lnTo>
                  <a:cubicBezTo>
                    <a:pt x="478527" y="391295"/>
                    <a:pt x="478527" y="385255"/>
                    <a:pt x="482620" y="381169"/>
                  </a:cubicBezTo>
                  <a:close/>
                  <a:moveTo>
                    <a:pt x="546398" y="242745"/>
                  </a:moveTo>
                  <a:lnTo>
                    <a:pt x="566606" y="242745"/>
                  </a:lnTo>
                  <a:cubicBezTo>
                    <a:pt x="572659" y="242745"/>
                    <a:pt x="576754" y="246732"/>
                    <a:pt x="576754" y="252756"/>
                  </a:cubicBezTo>
                  <a:cubicBezTo>
                    <a:pt x="576754" y="258869"/>
                    <a:pt x="572659" y="262856"/>
                    <a:pt x="566606" y="262856"/>
                  </a:cubicBezTo>
                  <a:lnTo>
                    <a:pt x="546398" y="262856"/>
                  </a:lnTo>
                  <a:cubicBezTo>
                    <a:pt x="540255" y="262856"/>
                    <a:pt x="536249" y="258869"/>
                    <a:pt x="536249" y="252756"/>
                  </a:cubicBezTo>
                  <a:cubicBezTo>
                    <a:pt x="536249" y="246732"/>
                    <a:pt x="540255" y="242745"/>
                    <a:pt x="546398" y="242745"/>
                  </a:cubicBezTo>
                  <a:close/>
                  <a:moveTo>
                    <a:pt x="353968" y="101120"/>
                  </a:moveTo>
                  <a:cubicBezTo>
                    <a:pt x="360022" y="101120"/>
                    <a:pt x="364118" y="105119"/>
                    <a:pt x="364118" y="111251"/>
                  </a:cubicBezTo>
                  <a:lnTo>
                    <a:pt x="364118" y="242683"/>
                  </a:lnTo>
                  <a:lnTo>
                    <a:pt x="424838" y="242683"/>
                  </a:lnTo>
                  <a:cubicBezTo>
                    <a:pt x="430893" y="242683"/>
                    <a:pt x="434988" y="246682"/>
                    <a:pt x="434988" y="252725"/>
                  </a:cubicBezTo>
                  <a:cubicBezTo>
                    <a:pt x="434988" y="258857"/>
                    <a:pt x="430893" y="262856"/>
                    <a:pt x="424838" y="262856"/>
                  </a:cubicBezTo>
                  <a:lnTo>
                    <a:pt x="353968" y="262856"/>
                  </a:lnTo>
                  <a:cubicBezTo>
                    <a:pt x="347825" y="262856"/>
                    <a:pt x="343818" y="258857"/>
                    <a:pt x="343818" y="252725"/>
                  </a:cubicBezTo>
                  <a:lnTo>
                    <a:pt x="343818" y="111251"/>
                  </a:lnTo>
                  <a:cubicBezTo>
                    <a:pt x="343818" y="105119"/>
                    <a:pt x="347825" y="101120"/>
                    <a:pt x="353968" y="101120"/>
                  </a:cubicBezTo>
                  <a:close/>
                  <a:moveTo>
                    <a:pt x="496768" y="96101"/>
                  </a:moveTo>
                  <a:cubicBezTo>
                    <a:pt x="500861" y="92017"/>
                    <a:pt x="506912" y="92017"/>
                    <a:pt x="510916" y="96101"/>
                  </a:cubicBezTo>
                  <a:cubicBezTo>
                    <a:pt x="515009" y="100096"/>
                    <a:pt x="515009" y="106222"/>
                    <a:pt x="510916" y="110217"/>
                  </a:cubicBezTo>
                  <a:lnTo>
                    <a:pt x="496768" y="124334"/>
                  </a:lnTo>
                  <a:cubicBezTo>
                    <a:pt x="494722" y="126376"/>
                    <a:pt x="492675" y="127441"/>
                    <a:pt x="489650" y="127441"/>
                  </a:cubicBezTo>
                  <a:cubicBezTo>
                    <a:pt x="486624" y="127441"/>
                    <a:pt x="484578" y="126376"/>
                    <a:pt x="482620" y="124334"/>
                  </a:cubicBezTo>
                  <a:cubicBezTo>
                    <a:pt x="478527" y="120338"/>
                    <a:pt x="478527" y="114301"/>
                    <a:pt x="482620" y="110217"/>
                  </a:cubicBezTo>
                  <a:close/>
                  <a:moveTo>
                    <a:pt x="196955" y="96101"/>
                  </a:moveTo>
                  <a:cubicBezTo>
                    <a:pt x="201050" y="92017"/>
                    <a:pt x="207104" y="92017"/>
                    <a:pt x="211110" y="96101"/>
                  </a:cubicBezTo>
                  <a:lnTo>
                    <a:pt x="225355" y="110217"/>
                  </a:lnTo>
                  <a:cubicBezTo>
                    <a:pt x="229361" y="114301"/>
                    <a:pt x="229361" y="120338"/>
                    <a:pt x="225355" y="124334"/>
                  </a:cubicBezTo>
                  <a:cubicBezTo>
                    <a:pt x="223307" y="126376"/>
                    <a:pt x="220280" y="127441"/>
                    <a:pt x="218233" y="127441"/>
                  </a:cubicBezTo>
                  <a:cubicBezTo>
                    <a:pt x="215206" y="127441"/>
                    <a:pt x="213158" y="126376"/>
                    <a:pt x="211110" y="124334"/>
                  </a:cubicBezTo>
                  <a:lnTo>
                    <a:pt x="196955" y="110217"/>
                  </a:lnTo>
                  <a:cubicBezTo>
                    <a:pt x="192949" y="106222"/>
                    <a:pt x="192949" y="100096"/>
                    <a:pt x="196955" y="96101"/>
                  </a:cubicBezTo>
                  <a:close/>
                  <a:moveTo>
                    <a:pt x="103963" y="81761"/>
                  </a:moveTo>
                  <a:cubicBezTo>
                    <a:pt x="98011" y="82650"/>
                    <a:pt x="92182" y="85449"/>
                    <a:pt x="87598" y="90026"/>
                  </a:cubicBezTo>
                  <a:lnTo>
                    <a:pt x="62322" y="115266"/>
                  </a:lnTo>
                  <a:cubicBezTo>
                    <a:pt x="17732" y="159790"/>
                    <a:pt x="8654" y="209291"/>
                    <a:pt x="34998" y="265902"/>
                  </a:cubicBezTo>
                  <a:cubicBezTo>
                    <a:pt x="44077" y="285187"/>
                    <a:pt x="57249" y="304383"/>
                    <a:pt x="75494" y="322602"/>
                  </a:cubicBezTo>
                  <a:lnTo>
                    <a:pt x="283044" y="530826"/>
                  </a:lnTo>
                  <a:cubicBezTo>
                    <a:pt x="297284" y="545046"/>
                    <a:pt x="312415" y="557132"/>
                    <a:pt x="327634" y="565219"/>
                  </a:cubicBezTo>
                  <a:cubicBezTo>
                    <a:pt x="389401" y="599612"/>
                    <a:pt x="443068" y="592503"/>
                    <a:pt x="490684" y="545046"/>
                  </a:cubicBezTo>
                  <a:lnTo>
                    <a:pt x="515960" y="519717"/>
                  </a:lnTo>
                  <a:cubicBezTo>
                    <a:pt x="525127" y="510653"/>
                    <a:pt x="527085" y="496433"/>
                    <a:pt x="521033" y="485324"/>
                  </a:cubicBezTo>
                  <a:cubicBezTo>
                    <a:pt x="503856" y="451998"/>
                    <a:pt x="434969" y="411561"/>
                    <a:pt x="434969" y="411561"/>
                  </a:cubicBezTo>
                  <a:cubicBezTo>
                    <a:pt x="427582" y="407829"/>
                    <a:pt x="420195" y="405874"/>
                    <a:pt x="414321" y="406318"/>
                  </a:cubicBezTo>
                  <a:cubicBezTo>
                    <a:pt x="414143" y="406318"/>
                    <a:pt x="413876" y="406407"/>
                    <a:pt x="413698" y="406496"/>
                  </a:cubicBezTo>
                  <a:cubicBezTo>
                    <a:pt x="409604" y="407473"/>
                    <a:pt x="407646" y="409517"/>
                    <a:pt x="405599" y="413605"/>
                  </a:cubicBezTo>
                  <a:lnTo>
                    <a:pt x="404620" y="414583"/>
                  </a:lnTo>
                  <a:cubicBezTo>
                    <a:pt x="397500" y="423648"/>
                    <a:pt x="380323" y="443910"/>
                    <a:pt x="373202" y="447910"/>
                  </a:cubicBezTo>
                  <a:cubicBezTo>
                    <a:pt x="365548" y="453242"/>
                    <a:pt x="357538" y="457152"/>
                    <a:pt x="349528" y="459552"/>
                  </a:cubicBezTo>
                  <a:cubicBezTo>
                    <a:pt x="365281" y="466839"/>
                    <a:pt x="384328" y="473149"/>
                    <a:pt x="405599" y="475282"/>
                  </a:cubicBezTo>
                  <a:cubicBezTo>
                    <a:pt x="410672" y="476259"/>
                    <a:pt x="414677" y="480259"/>
                    <a:pt x="414677" y="486391"/>
                  </a:cubicBezTo>
                  <a:cubicBezTo>
                    <a:pt x="413698" y="491456"/>
                    <a:pt x="409604" y="495456"/>
                    <a:pt x="404620" y="495456"/>
                  </a:cubicBezTo>
                  <a:lnTo>
                    <a:pt x="403552" y="495456"/>
                  </a:lnTo>
                  <a:cubicBezTo>
                    <a:pt x="333686" y="488346"/>
                    <a:pt x="288117" y="443910"/>
                    <a:pt x="287138" y="441866"/>
                  </a:cubicBezTo>
                  <a:cubicBezTo>
                    <a:pt x="286871" y="441600"/>
                    <a:pt x="286604" y="441333"/>
                    <a:pt x="286426" y="441067"/>
                  </a:cubicBezTo>
                  <a:cubicBezTo>
                    <a:pt x="285625" y="440356"/>
                    <a:pt x="284824" y="439645"/>
                    <a:pt x="284112" y="438845"/>
                  </a:cubicBezTo>
                  <a:lnTo>
                    <a:pt x="176777" y="331666"/>
                  </a:lnTo>
                  <a:cubicBezTo>
                    <a:pt x="174730" y="329622"/>
                    <a:pt x="119015" y="284120"/>
                    <a:pt x="111895" y="213379"/>
                  </a:cubicBezTo>
                  <a:cubicBezTo>
                    <a:pt x="110916" y="208314"/>
                    <a:pt x="115010" y="203248"/>
                    <a:pt x="121062" y="202270"/>
                  </a:cubicBezTo>
                  <a:cubicBezTo>
                    <a:pt x="127115" y="201204"/>
                    <a:pt x="131209" y="205292"/>
                    <a:pt x="132188" y="211335"/>
                  </a:cubicBezTo>
                  <a:cubicBezTo>
                    <a:pt x="133968" y="229109"/>
                    <a:pt x="139486" y="245284"/>
                    <a:pt x="146428" y="259325"/>
                  </a:cubicBezTo>
                  <a:cubicBezTo>
                    <a:pt x="148653" y="250794"/>
                    <a:pt x="152658" y="242262"/>
                    <a:pt x="158532" y="233553"/>
                  </a:cubicBezTo>
                  <a:cubicBezTo>
                    <a:pt x="162537" y="227510"/>
                    <a:pt x="183808" y="210358"/>
                    <a:pt x="191907" y="202270"/>
                  </a:cubicBezTo>
                  <a:lnTo>
                    <a:pt x="192975" y="201204"/>
                  </a:lnTo>
                  <a:cubicBezTo>
                    <a:pt x="196980" y="199160"/>
                    <a:pt x="199027" y="196138"/>
                    <a:pt x="200006" y="193117"/>
                  </a:cubicBezTo>
                  <a:cubicBezTo>
                    <a:pt x="202053" y="187073"/>
                    <a:pt x="200006" y="178986"/>
                    <a:pt x="194933" y="170899"/>
                  </a:cubicBezTo>
                  <a:cubicBezTo>
                    <a:pt x="194933" y="169832"/>
                    <a:pt x="154438" y="102113"/>
                    <a:pt x="121062" y="84961"/>
                  </a:cubicBezTo>
                  <a:cubicBezTo>
                    <a:pt x="115989" y="81895"/>
                    <a:pt x="109915" y="80873"/>
                    <a:pt x="103963" y="81761"/>
                  </a:cubicBezTo>
                  <a:close/>
                  <a:moveTo>
                    <a:pt x="353980" y="30273"/>
                  </a:moveTo>
                  <a:cubicBezTo>
                    <a:pt x="360041" y="30273"/>
                    <a:pt x="364141" y="34368"/>
                    <a:pt x="364141" y="40422"/>
                  </a:cubicBezTo>
                  <a:lnTo>
                    <a:pt x="364141" y="60719"/>
                  </a:lnTo>
                  <a:cubicBezTo>
                    <a:pt x="364141" y="66772"/>
                    <a:pt x="360041" y="70778"/>
                    <a:pt x="353980" y="70778"/>
                  </a:cubicBezTo>
                  <a:cubicBezTo>
                    <a:pt x="347829" y="70778"/>
                    <a:pt x="343818" y="66772"/>
                    <a:pt x="343818" y="60719"/>
                  </a:cubicBezTo>
                  <a:lnTo>
                    <a:pt x="343818" y="40422"/>
                  </a:lnTo>
                  <a:cubicBezTo>
                    <a:pt x="343818" y="34368"/>
                    <a:pt x="347829" y="30273"/>
                    <a:pt x="353980" y="30273"/>
                  </a:cubicBezTo>
                  <a:close/>
                  <a:moveTo>
                    <a:pt x="353978" y="20263"/>
                  </a:moveTo>
                  <a:cubicBezTo>
                    <a:pt x="284112" y="20263"/>
                    <a:pt x="219409" y="50479"/>
                    <a:pt x="174819" y="104957"/>
                  </a:cubicBezTo>
                  <a:cubicBezTo>
                    <a:pt x="196446" y="130818"/>
                    <a:pt x="212911" y="158901"/>
                    <a:pt x="214246" y="160768"/>
                  </a:cubicBezTo>
                  <a:cubicBezTo>
                    <a:pt x="221278" y="173920"/>
                    <a:pt x="224304" y="187073"/>
                    <a:pt x="221278" y="198182"/>
                  </a:cubicBezTo>
                  <a:cubicBezTo>
                    <a:pt x="220299" y="202093"/>
                    <a:pt x="218430" y="205736"/>
                    <a:pt x="215938" y="209025"/>
                  </a:cubicBezTo>
                  <a:cubicBezTo>
                    <a:pt x="214336" y="211335"/>
                    <a:pt x="212466" y="213379"/>
                    <a:pt x="210152" y="215157"/>
                  </a:cubicBezTo>
                  <a:cubicBezTo>
                    <a:pt x="208906" y="216312"/>
                    <a:pt x="207482" y="217378"/>
                    <a:pt x="206147" y="218445"/>
                  </a:cubicBezTo>
                  <a:cubicBezTo>
                    <a:pt x="193954" y="228487"/>
                    <a:pt x="179803" y="241640"/>
                    <a:pt x="176777" y="244662"/>
                  </a:cubicBezTo>
                  <a:cubicBezTo>
                    <a:pt x="160579" y="269012"/>
                    <a:pt x="162537" y="287142"/>
                    <a:pt x="182829" y="308382"/>
                  </a:cubicBezTo>
                  <a:lnTo>
                    <a:pt x="189504" y="315136"/>
                  </a:lnTo>
                  <a:cubicBezTo>
                    <a:pt x="189771" y="315403"/>
                    <a:pt x="189949" y="315492"/>
                    <a:pt x="189949" y="315492"/>
                  </a:cubicBezTo>
                  <a:cubicBezTo>
                    <a:pt x="190572" y="316025"/>
                    <a:pt x="191195" y="316647"/>
                    <a:pt x="191640" y="317269"/>
                  </a:cubicBezTo>
                  <a:lnTo>
                    <a:pt x="298263" y="424714"/>
                  </a:lnTo>
                  <a:cubicBezTo>
                    <a:pt x="318556" y="444888"/>
                    <a:pt x="337780" y="446932"/>
                    <a:pt x="362077" y="430758"/>
                  </a:cubicBezTo>
                  <a:cubicBezTo>
                    <a:pt x="365103" y="428713"/>
                    <a:pt x="378275" y="414583"/>
                    <a:pt x="388422" y="401430"/>
                  </a:cubicBezTo>
                  <a:cubicBezTo>
                    <a:pt x="393406" y="393343"/>
                    <a:pt x="400526" y="388277"/>
                    <a:pt x="408625" y="386233"/>
                  </a:cubicBezTo>
                  <a:cubicBezTo>
                    <a:pt x="412096" y="385344"/>
                    <a:pt x="415834" y="384900"/>
                    <a:pt x="419661" y="384900"/>
                  </a:cubicBezTo>
                  <a:cubicBezTo>
                    <a:pt x="428294" y="384989"/>
                    <a:pt x="437728" y="387477"/>
                    <a:pt x="446094" y="392365"/>
                  </a:cubicBezTo>
                  <a:cubicBezTo>
                    <a:pt x="447963" y="393609"/>
                    <a:pt x="476088" y="410051"/>
                    <a:pt x="501987" y="431646"/>
                  </a:cubicBezTo>
                  <a:cubicBezTo>
                    <a:pt x="556545" y="387122"/>
                    <a:pt x="586894" y="322513"/>
                    <a:pt x="586894" y="252749"/>
                  </a:cubicBezTo>
                  <a:cubicBezTo>
                    <a:pt x="586894" y="124330"/>
                    <a:pt x="482585" y="20263"/>
                    <a:pt x="353978" y="20263"/>
                  </a:cubicBezTo>
                  <a:close/>
                  <a:moveTo>
                    <a:pt x="353978" y="0"/>
                  </a:moveTo>
                  <a:cubicBezTo>
                    <a:pt x="493710" y="0"/>
                    <a:pt x="607097" y="113222"/>
                    <a:pt x="607097" y="252749"/>
                  </a:cubicBezTo>
                  <a:cubicBezTo>
                    <a:pt x="607097" y="327578"/>
                    <a:pt x="574345" y="397786"/>
                    <a:pt x="517384" y="445421"/>
                  </a:cubicBezTo>
                  <a:cubicBezTo>
                    <a:pt x="526907" y="454753"/>
                    <a:pt x="535184" y="464617"/>
                    <a:pt x="540257" y="474215"/>
                  </a:cubicBezTo>
                  <a:cubicBezTo>
                    <a:pt x="550403" y="493412"/>
                    <a:pt x="547377" y="517673"/>
                    <a:pt x="531179" y="532870"/>
                  </a:cubicBezTo>
                  <a:lnTo>
                    <a:pt x="505814" y="559176"/>
                  </a:lnTo>
                  <a:cubicBezTo>
                    <a:pt x="474486" y="590548"/>
                    <a:pt x="438974" y="606722"/>
                    <a:pt x="401505" y="606722"/>
                  </a:cubicBezTo>
                  <a:cubicBezTo>
                    <a:pt x="375249" y="606722"/>
                    <a:pt x="346858" y="598635"/>
                    <a:pt x="318556" y="582460"/>
                  </a:cubicBezTo>
                  <a:cubicBezTo>
                    <a:pt x="301289" y="573307"/>
                    <a:pt x="285091" y="560154"/>
                    <a:pt x="268893" y="543979"/>
                  </a:cubicBezTo>
                  <a:lnTo>
                    <a:pt x="61343" y="336732"/>
                  </a:lnTo>
                  <a:cubicBezTo>
                    <a:pt x="42030" y="317536"/>
                    <a:pt x="26899" y="296296"/>
                    <a:pt x="16753" y="275056"/>
                  </a:cubicBezTo>
                  <a:cubicBezTo>
                    <a:pt x="-13596" y="210358"/>
                    <a:pt x="-2471" y="151703"/>
                    <a:pt x="48171" y="101135"/>
                  </a:cubicBezTo>
                  <a:lnTo>
                    <a:pt x="73447" y="75807"/>
                  </a:lnTo>
                  <a:cubicBezTo>
                    <a:pt x="88666" y="60699"/>
                    <a:pt x="112963" y="56611"/>
                    <a:pt x="132188" y="66742"/>
                  </a:cubicBezTo>
                  <a:cubicBezTo>
                    <a:pt x="141711" y="71719"/>
                    <a:pt x="151412" y="79895"/>
                    <a:pt x="160757" y="89315"/>
                  </a:cubicBezTo>
                  <a:cubicBezTo>
                    <a:pt x="209173" y="32971"/>
                    <a:pt x="278772" y="0"/>
                    <a:pt x="35397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ïS1íḓe"/>
            <p:cNvSpPr/>
            <p:nvPr/>
          </p:nvSpPr>
          <p:spPr bwMode="auto">
            <a:xfrm>
              <a:off x="8287557" y="5315802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10" name="íşḷíďe"/>
            <p:cNvSpPr txBox="1"/>
            <p:nvPr/>
          </p:nvSpPr>
          <p:spPr bwMode="auto">
            <a:xfrm>
              <a:off x="8287557" y="4902922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1" name="iSḻîḓé"/>
            <p:cNvSpPr/>
            <p:nvPr/>
          </p:nvSpPr>
          <p:spPr bwMode="auto">
            <a:xfrm>
              <a:off x="7649010" y="5059845"/>
              <a:ext cx="461080" cy="332731"/>
            </a:xfrm>
            <a:custGeom>
              <a:avLst/>
              <a:gdLst>
                <a:gd name="connsiteX0" fmla="*/ 91000 w 605879"/>
                <a:gd name="connsiteY0" fmla="*/ 173662 h 437224"/>
                <a:gd name="connsiteX1" fmla="*/ 331193 w 605879"/>
                <a:gd name="connsiteY1" fmla="*/ 173662 h 437224"/>
                <a:gd name="connsiteX2" fmla="*/ 342454 w 605879"/>
                <a:gd name="connsiteY2" fmla="*/ 184882 h 437224"/>
                <a:gd name="connsiteX3" fmla="*/ 331193 w 605879"/>
                <a:gd name="connsiteY3" fmla="*/ 196102 h 437224"/>
                <a:gd name="connsiteX4" fmla="*/ 91000 w 605879"/>
                <a:gd name="connsiteY4" fmla="*/ 196102 h 437224"/>
                <a:gd name="connsiteX5" fmla="*/ 79739 w 605879"/>
                <a:gd name="connsiteY5" fmla="*/ 184882 h 437224"/>
                <a:gd name="connsiteX6" fmla="*/ 91000 w 605879"/>
                <a:gd name="connsiteY6" fmla="*/ 173662 h 437224"/>
                <a:gd name="connsiteX7" fmla="*/ 421630 w 605879"/>
                <a:gd name="connsiteY7" fmla="*/ 131441 h 437224"/>
                <a:gd name="connsiteX8" fmla="*/ 423552 w 605879"/>
                <a:gd name="connsiteY8" fmla="*/ 152274 h 437224"/>
                <a:gd name="connsiteX9" fmla="*/ 275961 w 605879"/>
                <a:gd name="connsiteY9" fmla="*/ 300986 h 437224"/>
                <a:gd name="connsiteX10" fmla="*/ 408175 w 605879"/>
                <a:gd name="connsiteY10" fmla="*/ 358277 h 437224"/>
                <a:gd name="connsiteX11" fmla="*/ 418060 w 605879"/>
                <a:gd name="connsiteY11" fmla="*/ 365267 h 437224"/>
                <a:gd name="connsiteX12" fmla="*/ 488218 w 605879"/>
                <a:gd name="connsiteY12" fmla="*/ 410360 h 437224"/>
                <a:gd name="connsiteX13" fmla="*/ 474214 w 605879"/>
                <a:gd name="connsiteY13" fmla="*/ 363348 h 437224"/>
                <a:gd name="connsiteX14" fmla="*/ 482039 w 605879"/>
                <a:gd name="connsiteY14" fmla="*/ 349916 h 437224"/>
                <a:gd name="connsiteX15" fmla="*/ 583363 w 605879"/>
                <a:gd name="connsiteY15" fmla="*/ 244928 h 437224"/>
                <a:gd name="connsiteX16" fmla="*/ 421630 w 605879"/>
                <a:gd name="connsiteY16" fmla="*/ 131441 h 437224"/>
                <a:gd name="connsiteX17" fmla="*/ 75898 w 605879"/>
                <a:gd name="connsiteY17" fmla="*/ 120173 h 437224"/>
                <a:gd name="connsiteX18" fmla="*/ 340509 w 605879"/>
                <a:gd name="connsiteY18" fmla="*/ 120173 h 437224"/>
                <a:gd name="connsiteX19" fmla="*/ 351769 w 605879"/>
                <a:gd name="connsiteY19" fmla="*/ 131428 h 437224"/>
                <a:gd name="connsiteX20" fmla="*/ 340509 w 605879"/>
                <a:gd name="connsiteY20" fmla="*/ 142683 h 437224"/>
                <a:gd name="connsiteX21" fmla="*/ 75898 w 605879"/>
                <a:gd name="connsiteY21" fmla="*/ 142683 h 437224"/>
                <a:gd name="connsiteX22" fmla="*/ 64638 w 605879"/>
                <a:gd name="connsiteY22" fmla="*/ 131428 h 437224"/>
                <a:gd name="connsiteX23" fmla="*/ 75898 w 605879"/>
                <a:gd name="connsiteY23" fmla="*/ 120173 h 437224"/>
                <a:gd name="connsiteX24" fmla="*/ 210609 w 605879"/>
                <a:gd name="connsiteY24" fmla="*/ 22478 h 437224"/>
                <a:gd name="connsiteX25" fmla="*/ 22516 w 605879"/>
                <a:gd name="connsiteY25" fmla="*/ 153508 h 437224"/>
                <a:gd name="connsiteX26" fmla="*/ 139216 w 605879"/>
                <a:gd name="connsiteY26" fmla="*/ 274807 h 437224"/>
                <a:gd name="connsiteX27" fmla="*/ 147042 w 605879"/>
                <a:gd name="connsiteY27" fmla="*/ 288102 h 437224"/>
                <a:gd name="connsiteX28" fmla="*/ 130017 w 605879"/>
                <a:gd name="connsiteY28" fmla="*/ 344297 h 437224"/>
                <a:gd name="connsiteX29" fmla="*/ 214041 w 605879"/>
                <a:gd name="connsiteY29" fmla="*/ 291254 h 437224"/>
                <a:gd name="connsiteX30" fmla="*/ 223927 w 605879"/>
                <a:gd name="connsiteY30" fmla="*/ 284264 h 437224"/>
                <a:gd name="connsiteX31" fmla="*/ 398839 w 605879"/>
                <a:gd name="connsiteY31" fmla="*/ 152960 h 437224"/>
                <a:gd name="connsiteX32" fmla="*/ 369596 w 605879"/>
                <a:gd name="connsiteY32" fmla="*/ 80592 h 437224"/>
                <a:gd name="connsiteX33" fmla="*/ 210609 w 605879"/>
                <a:gd name="connsiteY33" fmla="*/ 22478 h 437224"/>
                <a:gd name="connsiteX34" fmla="*/ 210609 w 605879"/>
                <a:gd name="connsiteY34" fmla="*/ 0 h 437224"/>
                <a:gd name="connsiteX35" fmla="*/ 385796 w 605879"/>
                <a:gd name="connsiteY35" fmla="*/ 64967 h 437224"/>
                <a:gd name="connsiteX36" fmla="*/ 414079 w 605879"/>
                <a:gd name="connsiteY36" fmla="*/ 109100 h 437224"/>
                <a:gd name="connsiteX37" fmla="*/ 419845 w 605879"/>
                <a:gd name="connsiteY37" fmla="*/ 108963 h 437224"/>
                <a:gd name="connsiteX38" fmla="*/ 605879 w 605879"/>
                <a:gd name="connsiteY38" fmla="*/ 244928 h 437224"/>
                <a:gd name="connsiteX39" fmla="*/ 498515 w 605879"/>
                <a:gd name="connsiteY39" fmla="*/ 368420 h 437224"/>
                <a:gd name="connsiteX40" fmla="*/ 516088 w 605879"/>
                <a:gd name="connsiteY40" fmla="*/ 414609 h 437224"/>
                <a:gd name="connsiteX41" fmla="*/ 522953 w 605879"/>
                <a:gd name="connsiteY41" fmla="*/ 428178 h 437224"/>
                <a:gd name="connsiteX42" fmla="*/ 510185 w 605879"/>
                <a:gd name="connsiteY42" fmla="*/ 437224 h 437224"/>
                <a:gd name="connsiteX43" fmla="*/ 400487 w 605879"/>
                <a:gd name="connsiteY43" fmla="*/ 380344 h 437224"/>
                <a:gd name="connsiteX44" fmla="*/ 250836 w 605879"/>
                <a:gd name="connsiteY44" fmla="*/ 304275 h 437224"/>
                <a:gd name="connsiteX45" fmla="*/ 231752 w 605879"/>
                <a:gd name="connsiteY45" fmla="*/ 306331 h 437224"/>
                <a:gd name="connsiteX46" fmla="*/ 107639 w 605879"/>
                <a:gd name="connsiteY46" fmla="*/ 371161 h 437224"/>
                <a:gd name="connsiteX47" fmla="*/ 94596 w 605879"/>
                <a:gd name="connsiteY47" fmla="*/ 361978 h 437224"/>
                <a:gd name="connsiteX48" fmla="*/ 102009 w 605879"/>
                <a:gd name="connsiteY48" fmla="*/ 348135 h 437224"/>
                <a:gd name="connsiteX49" fmla="*/ 122741 w 605879"/>
                <a:gd name="connsiteY49" fmla="*/ 293173 h 437224"/>
                <a:gd name="connsiteX50" fmla="*/ 0 w 605879"/>
                <a:gd name="connsiteY50" fmla="*/ 153508 h 437224"/>
                <a:gd name="connsiteX51" fmla="*/ 210609 w 605879"/>
                <a:gd name="connsiteY51" fmla="*/ 0 h 4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5879" h="437224">
                  <a:moveTo>
                    <a:pt x="91000" y="173662"/>
                  </a:moveTo>
                  <a:lnTo>
                    <a:pt x="331193" y="173662"/>
                  </a:lnTo>
                  <a:cubicBezTo>
                    <a:pt x="337373" y="173662"/>
                    <a:pt x="342454" y="178725"/>
                    <a:pt x="342454" y="184882"/>
                  </a:cubicBezTo>
                  <a:cubicBezTo>
                    <a:pt x="342454" y="191040"/>
                    <a:pt x="337373" y="196102"/>
                    <a:pt x="331193" y="196102"/>
                  </a:cubicBezTo>
                  <a:lnTo>
                    <a:pt x="91000" y="196102"/>
                  </a:lnTo>
                  <a:cubicBezTo>
                    <a:pt x="84683" y="196102"/>
                    <a:pt x="79739" y="191040"/>
                    <a:pt x="79739" y="184882"/>
                  </a:cubicBezTo>
                  <a:cubicBezTo>
                    <a:pt x="79739" y="178725"/>
                    <a:pt x="84683" y="173662"/>
                    <a:pt x="91000" y="173662"/>
                  </a:cubicBezTo>
                  <a:close/>
                  <a:moveTo>
                    <a:pt x="421630" y="131441"/>
                  </a:moveTo>
                  <a:cubicBezTo>
                    <a:pt x="423003" y="138294"/>
                    <a:pt x="423552" y="145284"/>
                    <a:pt x="423552" y="152274"/>
                  </a:cubicBezTo>
                  <a:cubicBezTo>
                    <a:pt x="423552" y="220668"/>
                    <a:pt x="362456" y="281249"/>
                    <a:pt x="275961" y="300986"/>
                  </a:cubicBezTo>
                  <a:cubicBezTo>
                    <a:pt x="302047" y="334017"/>
                    <a:pt x="350924" y="355536"/>
                    <a:pt x="408175" y="358277"/>
                  </a:cubicBezTo>
                  <a:cubicBezTo>
                    <a:pt x="412569" y="358551"/>
                    <a:pt x="416413" y="361293"/>
                    <a:pt x="418060" y="365267"/>
                  </a:cubicBezTo>
                  <a:cubicBezTo>
                    <a:pt x="427259" y="388019"/>
                    <a:pt x="463505" y="403370"/>
                    <a:pt x="488218" y="410360"/>
                  </a:cubicBezTo>
                  <a:cubicBezTo>
                    <a:pt x="483962" y="399944"/>
                    <a:pt x="479156" y="385004"/>
                    <a:pt x="474214" y="363348"/>
                  </a:cubicBezTo>
                  <a:cubicBezTo>
                    <a:pt x="472841" y="357455"/>
                    <a:pt x="476273" y="351698"/>
                    <a:pt x="482039" y="349916"/>
                  </a:cubicBezTo>
                  <a:cubicBezTo>
                    <a:pt x="543685" y="332236"/>
                    <a:pt x="583500" y="290980"/>
                    <a:pt x="583363" y="244928"/>
                  </a:cubicBezTo>
                  <a:cubicBezTo>
                    <a:pt x="583363" y="182839"/>
                    <a:pt x="511009" y="132126"/>
                    <a:pt x="421630" y="131441"/>
                  </a:cubicBezTo>
                  <a:close/>
                  <a:moveTo>
                    <a:pt x="75898" y="120173"/>
                  </a:moveTo>
                  <a:lnTo>
                    <a:pt x="340509" y="120173"/>
                  </a:lnTo>
                  <a:cubicBezTo>
                    <a:pt x="346826" y="120173"/>
                    <a:pt x="351769" y="125114"/>
                    <a:pt x="351769" y="131428"/>
                  </a:cubicBezTo>
                  <a:cubicBezTo>
                    <a:pt x="351769" y="137604"/>
                    <a:pt x="346826" y="142683"/>
                    <a:pt x="340509" y="142683"/>
                  </a:cubicBezTo>
                  <a:lnTo>
                    <a:pt x="75898" y="142683"/>
                  </a:lnTo>
                  <a:cubicBezTo>
                    <a:pt x="69719" y="142683"/>
                    <a:pt x="64638" y="137604"/>
                    <a:pt x="64638" y="131428"/>
                  </a:cubicBezTo>
                  <a:cubicBezTo>
                    <a:pt x="64638" y="125114"/>
                    <a:pt x="69719" y="120173"/>
                    <a:pt x="75898" y="120173"/>
                  </a:cubicBezTo>
                  <a:close/>
                  <a:moveTo>
                    <a:pt x="210609" y="22478"/>
                  </a:moveTo>
                  <a:cubicBezTo>
                    <a:pt x="106952" y="22478"/>
                    <a:pt x="22516" y="81277"/>
                    <a:pt x="22516" y="153508"/>
                  </a:cubicBezTo>
                  <a:cubicBezTo>
                    <a:pt x="22516" y="206688"/>
                    <a:pt x="68372" y="254385"/>
                    <a:pt x="139216" y="274807"/>
                  </a:cubicBezTo>
                  <a:cubicBezTo>
                    <a:pt x="144983" y="276452"/>
                    <a:pt x="148415" y="282208"/>
                    <a:pt x="147042" y="288102"/>
                  </a:cubicBezTo>
                  <a:cubicBezTo>
                    <a:pt x="140864" y="314966"/>
                    <a:pt x="135097" y="332647"/>
                    <a:pt x="130017" y="344297"/>
                  </a:cubicBezTo>
                  <a:cubicBezTo>
                    <a:pt x="158437" y="336622"/>
                    <a:pt x="203058" y="318667"/>
                    <a:pt x="214041" y="291254"/>
                  </a:cubicBezTo>
                  <a:cubicBezTo>
                    <a:pt x="215689" y="287280"/>
                    <a:pt x="219533" y="284538"/>
                    <a:pt x="223927" y="284264"/>
                  </a:cubicBezTo>
                  <a:cubicBezTo>
                    <a:pt x="320170" y="279604"/>
                    <a:pt x="395407" y="223135"/>
                    <a:pt x="398839" y="152960"/>
                  </a:cubicBezTo>
                  <a:cubicBezTo>
                    <a:pt x="400075" y="126918"/>
                    <a:pt x="389915" y="101836"/>
                    <a:pt x="369596" y="80592"/>
                  </a:cubicBezTo>
                  <a:cubicBezTo>
                    <a:pt x="334860" y="44133"/>
                    <a:pt x="275412" y="22478"/>
                    <a:pt x="210609" y="22478"/>
                  </a:cubicBezTo>
                  <a:close/>
                  <a:moveTo>
                    <a:pt x="210609" y="0"/>
                  </a:moveTo>
                  <a:cubicBezTo>
                    <a:pt x="281453" y="0"/>
                    <a:pt x="346942" y="24260"/>
                    <a:pt x="385796" y="64967"/>
                  </a:cubicBezTo>
                  <a:cubicBezTo>
                    <a:pt x="398702" y="78536"/>
                    <a:pt x="408175" y="93338"/>
                    <a:pt x="414079" y="109100"/>
                  </a:cubicBezTo>
                  <a:cubicBezTo>
                    <a:pt x="416001" y="108963"/>
                    <a:pt x="417923" y="108963"/>
                    <a:pt x="419845" y="108963"/>
                  </a:cubicBezTo>
                  <a:cubicBezTo>
                    <a:pt x="522404" y="108963"/>
                    <a:pt x="606016" y="169955"/>
                    <a:pt x="605879" y="244928"/>
                  </a:cubicBezTo>
                  <a:cubicBezTo>
                    <a:pt x="605879" y="298519"/>
                    <a:pt x="564141" y="346079"/>
                    <a:pt x="498515" y="368420"/>
                  </a:cubicBezTo>
                  <a:cubicBezTo>
                    <a:pt x="506066" y="398025"/>
                    <a:pt x="512931" y="412279"/>
                    <a:pt x="516088" y="414609"/>
                  </a:cubicBezTo>
                  <a:cubicBezTo>
                    <a:pt x="524601" y="418858"/>
                    <a:pt x="523228" y="426671"/>
                    <a:pt x="522953" y="428178"/>
                  </a:cubicBezTo>
                  <a:cubicBezTo>
                    <a:pt x="522541" y="429686"/>
                    <a:pt x="520207" y="437224"/>
                    <a:pt x="510185" y="437224"/>
                  </a:cubicBezTo>
                  <a:cubicBezTo>
                    <a:pt x="497828" y="437224"/>
                    <a:pt x="423689" y="421325"/>
                    <a:pt x="400487" y="380344"/>
                  </a:cubicBezTo>
                  <a:cubicBezTo>
                    <a:pt x="333899" y="375410"/>
                    <a:pt x="277746" y="346764"/>
                    <a:pt x="250836" y="304275"/>
                  </a:cubicBezTo>
                  <a:cubicBezTo>
                    <a:pt x="244521" y="305098"/>
                    <a:pt x="238205" y="305783"/>
                    <a:pt x="231752" y="306331"/>
                  </a:cubicBezTo>
                  <a:cubicBezTo>
                    <a:pt x="206216" y="353069"/>
                    <a:pt x="121643" y="371161"/>
                    <a:pt x="107639" y="371161"/>
                  </a:cubicBezTo>
                  <a:cubicBezTo>
                    <a:pt x="97616" y="371161"/>
                    <a:pt x="95145" y="364171"/>
                    <a:pt x="94596" y="361978"/>
                  </a:cubicBezTo>
                  <a:cubicBezTo>
                    <a:pt x="94184" y="360470"/>
                    <a:pt x="92948" y="352658"/>
                    <a:pt x="102009" y="348135"/>
                  </a:cubicBezTo>
                  <a:cubicBezTo>
                    <a:pt x="105030" y="345942"/>
                    <a:pt x="113130" y="331550"/>
                    <a:pt x="122741" y="293173"/>
                  </a:cubicBezTo>
                  <a:cubicBezTo>
                    <a:pt x="47778" y="268228"/>
                    <a:pt x="0" y="214226"/>
                    <a:pt x="0" y="153508"/>
                  </a:cubicBezTo>
                  <a:cubicBezTo>
                    <a:pt x="0" y="68804"/>
                    <a:pt x="94458" y="0"/>
                    <a:pt x="210609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2" name="直接箭头连接符 11"/>
            <p:cNvCxnSpPr/>
            <p:nvPr/>
          </p:nvCxnSpPr>
          <p:spPr>
            <a:xfrm flipH="1">
              <a:off x="6600056" y="5229964"/>
              <a:ext cx="864096" cy="0"/>
            </a:xfrm>
            <a:prstGeom prst="straightConnector1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îSľíḓe"/>
            <p:cNvSpPr txBox="1"/>
            <p:nvPr/>
          </p:nvSpPr>
          <p:spPr>
            <a:xfrm flipH="1">
              <a:off x="6606256" y="4772376"/>
              <a:ext cx="1025824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ctr"/>
              <a:r>
                <a:rPr lang="en-US" altLang="zh-CN" sz="1400" b="1" dirty="0"/>
                <a:t>Key words</a:t>
              </a:r>
              <a:endParaRPr lang="zh-CN" altLang="en-US" sz="1400" b="1" dirty="0"/>
            </a:p>
          </p:txBody>
        </p:sp>
        <p:sp>
          <p:nvSpPr>
            <p:cNvPr id="14" name="íS1íďê"/>
            <p:cNvSpPr/>
            <p:nvPr/>
          </p:nvSpPr>
          <p:spPr bwMode="auto">
            <a:xfrm>
              <a:off x="4759165" y="3553848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15" name="îṩļîḓê"/>
            <p:cNvSpPr txBox="1"/>
            <p:nvPr/>
          </p:nvSpPr>
          <p:spPr bwMode="auto">
            <a:xfrm>
              <a:off x="4759165" y="3140968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6" name="îŝľïdè"/>
            <p:cNvSpPr/>
            <p:nvPr/>
          </p:nvSpPr>
          <p:spPr bwMode="auto">
            <a:xfrm>
              <a:off x="4120618" y="3281569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îSlïḑé"/>
            <p:cNvSpPr/>
            <p:nvPr/>
          </p:nvSpPr>
          <p:spPr bwMode="auto">
            <a:xfrm>
              <a:off x="8287557" y="3553848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18" name="íS1îdè"/>
            <p:cNvSpPr txBox="1"/>
            <p:nvPr/>
          </p:nvSpPr>
          <p:spPr bwMode="auto">
            <a:xfrm>
              <a:off x="8287557" y="3140968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9" name="îṣlïďé"/>
            <p:cNvSpPr/>
            <p:nvPr/>
          </p:nvSpPr>
          <p:spPr bwMode="auto">
            <a:xfrm>
              <a:off x="7649010" y="3234020"/>
              <a:ext cx="461080" cy="460474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20" name="直接箭头连接符 19"/>
            <p:cNvCxnSpPr/>
            <p:nvPr/>
          </p:nvCxnSpPr>
          <p:spPr>
            <a:xfrm>
              <a:off x="6656560" y="3468010"/>
              <a:ext cx="864096" cy="0"/>
            </a:xfrm>
            <a:prstGeom prst="straightConnector1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ï$1ïḑè"/>
            <p:cNvSpPr txBox="1"/>
            <p:nvPr/>
          </p:nvSpPr>
          <p:spPr>
            <a:xfrm>
              <a:off x="6600056" y="3010422"/>
              <a:ext cx="1025824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ctr"/>
              <a:r>
                <a:rPr lang="en-US" altLang="zh-CN" sz="1400" b="1" dirty="0"/>
                <a:t>Key words</a:t>
              </a:r>
              <a:endParaRPr lang="zh-CN" altLang="en-US" sz="1400" b="1" dirty="0"/>
            </a:p>
          </p:txBody>
        </p:sp>
        <p:cxnSp>
          <p:nvCxnSpPr>
            <p:cNvPr id="22" name="直接箭头连接符 21"/>
            <p:cNvCxnSpPr/>
            <p:nvPr/>
          </p:nvCxnSpPr>
          <p:spPr>
            <a:xfrm>
              <a:off x="9156969" y="4119595"/>
              <a:ext cx="0" cy="718825"/>
            </a:xfrm>
            <a:prstGeom prst="straightConnector1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îŝliďe"/>
            <p:cNvSpPr txBox="1"/>
            <p:nvPr/>
          </p:nvSpPr>
          <p:spPr>
            <a:xfrm>
              <a:off x="9165176" y="4234926"/>
              <a:ext cx="1025824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lstStyle/>
            <a:p>
              <a:r>
                <a:rPr lang="en-US" altLang="zh-CN" sz="1400" b="1" dirty="0"/>
                <a:t>Key words</a:t>
              </a:r>
              <a:endParaRPr lang="zh-CN" altLang="en-US" sz="1400" b="1" dirty="0"/>
            </a:p>
          </p:txBody>
        </p:sp>
        <p:sp>
          <p:nvSpPr>
            <p:cNvPr id="24" name="íşḻiḑé"/>
            <p:cNvSpPr/>
            <p:nvPr/>
          </p:nvSpPr>
          <p:spPr bwMode="auto">
            <a:xfrm>
              <a:off x="0" y="0"/>
              <a:ext cx="2711624" cy="6858000"/>
            </a:xfrm>
            <a:prstGeom prst="rect">
              <a:avLst/>
            </a:prstGeom>
            <a:blipFill>
              <a:blip r:embed="rId2"/>
              <a:stretch>
                <a:fillRect l="-115199" r="-234421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5" name="ïṥľíḓê"/>
            <p:cNvSpPr/>
            <p:nvPr/>
          </p:nvSpPr>
          <p:spPr bwMode="auto">
            <a:xfrm>
              <a:off x="669926" y="1142457"/>
              <a:ext cx="10850562" cy="149122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26" name="ïsľiďe"/>
            <p:cNvSpPr txBox="1"/>
            <p:nvPr/>
          </p:nvSpPr>
          <p:spPr>
            <a:xfrm>
              <a:off x="2721160" y="1282958"/>
              <a:ext cx="8799328" cy="122413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Unified fonts make reading more fluent.</a:t>
              </a:r>
              <a:endParaRPr lang="en-US" altLang="zh-CN" sz="1400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700" b="1" dirty="0">
                  <a:solidFill>
                    <a:schemeClr val="bg1"/>
                  </a:solidFill>
                </a:rPr>
                <a:t>Theme color makes PPT more convenient to change.</a:t>
              </a:r>
              <a:endParaRPr lang="en-US" altLang="zh-CN" sz="17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Adjust the spacing to adapt to Chinese typesetting, use the reference line in PPT.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4e833b3-cb9b-4b79-b61e-8b38f35e371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6" y="1792618"/>
            <a:ext cx="10853326" cy="3719459"/>
            <a:chOff x="669926" y="1792618"/>
            <a:chExt cx="10853326" cy="3719459"/>
          </a:xfrm>
        </p:grpSpPr>
        <p:sp>
          <p:nvSpPr>
            <p:cNvPr id="6" name="iŝḷiḑé"/>
            <p:cNvSpPr/>
            <p:nvPr/>
          </p:nvSpPr>
          <p:spPr>
            <a:xfrm>
              <a:off x="4765548" y="2303335"/>
              <a:ext cx="2660904" cy="2660904"/>
            </a:xfrm>
            <a:prstGeom prst="ellipse">
              <a:avLst/>
            </a:prstGeom>
            <a:blipFill>
              <a:blip r:embed="rId2"/>
              <a:stretch>
                <a:fillRect l="-39075" r="-3870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iṧḻïḍe"/>
            <p:cNvSpPr/>
            <p:nvPr/>
          </p:nvSpPr>
          <p:spPr>
            <a:xfrm>
              <a:off x="4765548" y="2509583"/>
              <a:ext cx="640080" cy="640080"/>
            </a:xfrm>
            <a:prstGeom prst="ellipse">
              <a:avLst/>
            </a:prstGeom>
            <a:ln w="317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1</a:t>
              </a:r>
              <a:endParaRPr lang="zh-CN" altLang="en-US" sz="3600" dirty="0">
                <a:latin typeface="Impact" panose="020B0806030902050204" pitchFamily="34" charset="0"/>
              </a:endParaRPr>
            </a:p>
          </p:txBody>
        </p:sp>
        <p:sp>
          <p:nvSpPr>
            <p:cNvPr id="8" name="ïṩliḑê"/>
            <p:cNvSpPr/>
            <p:nvPr/>
          </p:nvSpPr>
          <p:spPr>
            <a:xfrm>
              <a:off x="6811518" y="2509583"/>
              <a:ext cx="640080" cy="640080"/>
            </a:xfrm>
            <a:prstGeom prst="ellipse">
              <a:avLst/>
            </a:prstGeom>
            <a:solidFill>
              <a:schemeClr val="accent2"/>
            </a:solidFill>
            <a:ln w="317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2</a:t>
              </a:r>
              <a:endParaRPr lang="zh-CN" altLang="en-US" sz="3600" dirty="0">
                <a:latin typeface="Impact" panose="020B0806030902050204" pitchFamily="34" charset="0"/>
              </a:endParaRPr>
            </a:p>
          </p:txBody>
        </p:sp>
        <p:sp>
          <p:nvSpPr>
            <p:cNvPr id="9" name="îṩḷíḓê"/>
            <p:cNvSpPr/>
            <p:nvPr/>
          </p:nvSpPr>
          <p:spPr>
            <a:xfrm>
              <a:off x="4765548" y="4116628"/>
              <a:ext cx="640080" cy="640080"/>
            </a:xfrm>
            <a:prstGeom prst="ellipse">
              <a:avLst/>
            </a:prstGeom>
            <a:solidFill>
              <a:schemeClr val="accent3"/>
            </a:solidFill>
            <a:ln w="317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3</a:t>
              </a:r>
              <a:endParaRPr lang="zh-CN" altLang="en-US" sz="3600" dirty="0">
                <a:latin typeface="Impact" panose="020B0806030902050204" pitchFamily="34" charset="0"/>
              </a:endParaRPr>
            </a:p>
          </p:txBody>
        </p:sp>
        <p:sp>
          <p:nvSpPr>
            <p:cNvPr id="10" name="iŝḻíḓè"/>
            <p:cNvSpPr/>
            <p:nvPr/>
          </p:nvSpPr>
          <p:spPr>
            <a:xfrm>
              <a:off x="6811518" y="4117911"/>
              <a:ext cx="640080" cy="640080"/>
            </a:xfrm>
            <a:prstGeom prst="ellipse">
              <a:avLst/>
            </a:prstGeom>
            <a:solidFill>
              <a:schemeClr val="accent4"/>
            </a:solidFill>
            <a:ln w="317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sz="3600" dirty="0">
                  <a:latin typeface="Impact" panose="020B0806030902050204" pitchFamily="34" charset="0"/>
                </a:rPr>
                <a:t>4</a:t>
              </a:r>
              <a:endParaRPr lang="zh-CN" altLang="en-US" sz="3600" dirty="0">
                <a:latin typeface="Impact" panose="020B0806030902050204" pitchFamily="34" charset="0"/>
              </a:endParaRPr>
            </a:p>
          </p:txBody>
        </p:sp>
        <p:grpSp>
          <p:nvGrpSpPr>
            <p:cNvPr id="11" name="î$ḷíḋê"/>
            <p:cNvGrpSpPr/>
            <p:nvPr/>
          </p:nvGrpSpPr>
          <p:grpSpPr>
            <a:xfrm>
              <a:off x="679069" y="1792618"/>
              <a:ext cx="3975227" cy="1433930"/>
              <a:chOff x="679069" y="2112658"/>
              <a:chExt cx="3975227" cy="1433930"/>
            </a:xfrm>
          </p:grpSpPr>
          <p:sp>
            <p:nvSpPr>
              <p:cNvPr id="23" name="íṥlïḑe"/>
              <p:cNvSpPr txBox="1"/>
              <p:nvPr/>
            </p:nvSpPr>
            <p:spPr>
              <a:xfrm>
                <a:off x="679069" y="2112658"/>
                <a:ext cx="3975227" cy="5760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  <p:sp>
            <p:nvSpPr>
              <p:cNvPr id="24" name="ïṩľídê"/>
              <p:cNvSpPr txBox="1"/>
              <p:nvPr/>
            </p:nvSpPr>
            <p:spPr>
              <a:xfrm>
                <a:off x="679070" y="2700990"/>
                <a:ext cx="3975226" cy="84559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171450" indent="-171450" algn="r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 algn="r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iSlide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grpSp>
          <p:nvGrpSpPr>
            <p:cNvPr id="12" name="ïṡľïḍé"/>
            <p:cNvGrpSpPr/>
            <p:nvPr/>
          </p:nvGrpSpPr>
          <p:grpSpPr>
            <a:xfrm>
              <a:off x="679069" y="4078147"/>
              <a:ext cx="3975227" cy="1433930"/>
              <a:chOff x="679069" y="4078147"/>
              <a:chExt cx="3975227" cy="1433930"/>
            </a:xfrm>
          </p:grpSpPr>
          <p:sp>
            <p:nvSpPr>
              <p:cNvPr id="21" name="išlïďè"/>
              <p:cNvSpPr txBox="1"/>
              <p:nvPr/>
            </p:nvSpPr>
            <p:spPr>
              <a:xfrm>
                <a:off x="679069" y="4078147"/>
                <a:ext cx="3975227" cy="5760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  <p:sp>
            <p:nvSpPr>
              <p:cNvPr id="22" name="iSľïdè"/>
              <p:cNvSpPr txBox="1"/>
              <p:nvPr/>
            </p:nvSpPr>
            <p:spPr>
              <a:xfrm>
                <a:off x="679070" y="4666479"/>
                <a:ext cx="3975226" cy="84559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171450" indent="-171450" algn="r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 algn="r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iSlide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grpSp>
          <p:nvGrpSpPr>
            <p:cNvPr id="13" name="iṧļíḑè"/>
            <p:cNvGrpSpPr/>
            <p:nvPr/>
          </p:nvGrpSpPr>
          <p:grpSpPr>
            <a:xfrm>
              <a:off x="7537703" y="1792618"/>
              <a:ext cx="3975227" cy="1433930"/>
              <a:chOff x="7537703" y="2112658"/>
              <a:chExt cx="3975227" cy="1433930"/>
            </a:xfrm>
          </p:grpSpPr>
          <p:sp>
            <p:nvSpPr>
              <p:cNvPr id="19" name="íṧ1ïďê"/>
              <p:cNvSpPr txBox="1"/>
              <p:nvPr/>
            </p:nvSpPr>
            <p:spPr>
              <a:xfrm>
                <a:off x="7537703" y="2112658"/>
                <a:ext cx="3975227" cy="5760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  <p:sp>
            <p:nvSpPr>
              <p:cNvPr id="20" name="îšḻîḑê"/>
              <p:cNvSpPr txBox="1"/>
              <p:nvPr/>
            </p:nvSpPr>
            <p:spPr>
              <a:xfrm>
                <a:off x="7537704" y="2700990"/>
                <a:ext cx="3975226" cy="84559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iSlide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grpSp>
          <p:nvGrpSpPr>
            <p:cNvPr id="14" name="ïṣľíḋê"/>
            <p:cNvGrpSpPr/>
            <p:nvPr/>
          </p:nvGrpSpPr>
          <p:grpSpPr>
            <a:xfrm>
              <a:off x="7537703" y="4078147"/>
              <a:ext cx="3975227" cy="1433930"/>
              <a:chOff x="7537703" y="3719703"/>
              <a:chExt cx="3975227" cy="1433930"/>
            </a:xfrm>
          </p:grpSpPr>
          <p:sp>
            <p:nvSpPr>
              <p:cNvPr id="17" name="ïşḻíḋe"/>
              <p:cNvSpPr txBox="1"/>
              <p:nvPr/>
            </p:nvSpPr>
            <p:spPr>
              <a:xfrm>
                <a:off x="7537703" y="3719703"/>
                <a:ext cx="3975227" cy="5760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  <p:sp>
            <p:nvSpPr>
              <p:cNvPr id="18" name="íślïdê"/>
              <p:cNvSpPr txBox="1"/>
              <p:nvPr/>
            </p:nvSpPr>
            <p:spPr>
              <a:xfrm>
                <a:off x="7537704" y="4308035"/>
                <a:ext cx="3975226" cy="84559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Supporting text here.</a:t>
                </a:r>
                <a:endParaRPr lang="en-US" altLang="zh-CN" sz="900" dirty="0"/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/>
                  <a:t>You can use the icon library in iSlide  (www.islide.cc) to filter and replace existing icon elements with one click.</a:t>
                </a:r>
                <a:endParaRPr lang="en-US" altLang="zh-CN" sz="900" dirty="0"/>
              </a:p>
            </p:txBody>
          </p:sp>
        </p:grpSp>
        <p:cxnSp>
          <p:nvCxnSpPr>
            <p:cNvPr id="15" name="直接连接符 14"/>
            <p:cNvCxnSpPr>
              <a:stCxn id="6" idx="2"/>
            </p:cNvCxnSpPr>
            <p:nvPr/>
          </p:nvCxnSpPr>
          <p:spPr>
            <a:xfrm flipH="1">
              <a:off x="669926" y="3633787"/>
              <a:ext cx="4095622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6" idx="6"/>
            </p:cNvCxnSpPr>
            <p:nvPr/>
          </p:nvCxnSpPr>
          <p:spPr>
            <a:xfrm>
              <a:off x="7426452" y="3633787"/>
              <a:ext cx="4096800" cy="0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25" name="51563967-030b-4faf-a816-842ea12963ee" descr="vBYAAB+LCAAAAAAABADllk2PmzAQhv+L297QCgz52NzoVmmjarurJtoeqhxcmARXYCIwq3Qj/nvtAIndsKlzW8h1POOZd/zyiB16z/9sAE3QPCEZ/0TJOiPJjEOCLDQL0YQVcWyhj5SFlK0/Z2mxydHk5+5Qpp78oDy6S+M0k7WMckriJxIXIu0kv0k7OX9YrWgAiwgSaHIWlHGfhfOIhCLDvrHFPBldR5xBnteBh1+/IeBK2WQgs4o8Ene+m049PBr6vrxs38YuSzliCFs0cZogahrWM8ottIqVB6rWOvxIxOqAQ9aiVys5JlpSbw7cDwJgvJ68ErSPn+hsxj80FVvZwDdxnZy0Wuc+5KDliS7RV3TRgqX19tThs+oWsOWm4pYt8g5Oraz3X6c2afeU0aRI6rT9uPdkq4QcuwrSMIxBTZsxsYznQwdHxqqH4ploME2zhHDRcGeXH46fhDe6sdtM2sxjatLHNOc0ZZc9ZF2kPuUTZJwGJPZjumaJWLWoqrSKwy9pRl9SxvXjO2BV7VeATb2/OX0R/VYkzsFS7CrfuBFX+9dC3yEmnD5rGVrMQa9Z5Z8065Uv47gczT7Vjs98G9KEl21UVqjrbHv7i3xfj9A291nbvxlADzVAO6Ox7zutgMa9BDTuM6BNxXUZ0AOsAhpfG6CxCaCxGaCxBmjcXUDjPgF6pP9B2/7w1m0FtNtLQLt9BrSpuC4DeuyogHavDdCuCaBdM0C7GqDd7gLa7ROgxxqgB3g49getgPZ6CWivz4A2FddlQN/aKqC9awO0ZwJozwzQngZor7uA9kwBvSz/AuFbp+C8FgAA"/>
          <p:cNvGrpSpPr>
            <a:grpSpLocks noChangeAspect="1"/>
          </p:cNvGrpSpPr>
          <p:nvPr/>
        </p:nvGrpSpPr>
        <p:grpSpPr>
          <a:xfrm>
            <a:off x="3701629" y="1130300"/>
            <a:ext cx="4787152" cy="4787152"/>
            <a:chOff x="3026732" y="48914"/>
            <a:chExt cx="6532338" cy="6532338"/>
          </a:xfrm>
        </p:grpSpPr>
        <p:sp>
          <p:nvSpPr>
            <p:cNvPr id="26" name="AreaShape"/>
            <p:cNvSpPr/>
            <p:nvPr/>
          </p:nvSpPr>
          <p:spPr>
            <a:xfrm>
              <a:off x="3026732" y="48914"/>
              <a:ext cx="6532338" cy="6532338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7" name="BackShape1"/>
            <p:cNvSpPr/>
            <p:nvPr/>
          </p:nvSpPr>
          <p:spPr>
            <a:xfrm>
              <a:off x="4768900" y="1791083"/>
              <a:ext cx="3048000" cy="3048000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8" name="BackShape2"/>
            <p:cNvSpPr/>
            <p:nvPr/>
          </p:nvSpPr>
          <p:spPr>
            <a:xfrm>
              <a:off x="5604596" y="2626778"/>
              <a:ext cx="1376610" cy="137661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9" name="IconShape"/>
            <p:cNvSpPr>
              <a:spLocks noChangeAspect="1"/>
            </p:cNvSpPr>
            <p:nvPr/>
          </p:nvSpPr>
          <p:spPr bwMode="auto">
            <a:xfrm>
              <a:off x="5908397" y="2932383"/>
              <a:ext cx="769008" cy="765399"/>
            </a:xfrm>
            <a:custGeom>
              <a:avLst/>
              <a:gdLst>
                <a:gd name="connsiteX0" fmla="*/ 262525 w 338138"/>
                <a:gd name="connsiteY0" fmla="*/ 84138 h 336551"/>
                <a:gd name="connsiteX1" fmla="*/ 314260 w 338138"/>
                <a:gd name="connsiteY1" fmla="*/ 84138 h 336551"/>
                <a:gd name="connsiteX2" fmla="*/ 338138 w 338138"/>
                <a:gd name="connsiteY2" fmla="*/ 107802 h 336551"/>
                <a:gd name="connsiteX3" fmla="*/ 338138 w 338138"/>
                <a:gd name="connsiteY3" fmla="*/ 191940 h 336551"/>
                <a:gd name="connsiteX4" fmla="*/ 314260 w 338138"/>
                <a:gd name="connsiteY4" fmla="*/ 216918 h 336551"/>
                <a:gd name="connsiteX5" fmla="*/ 314260 w 338138"/>
                <a:gd name="connsiteY5" fmla="*/ 336551 h 336551"/>
                <a:gd name="connsiteX6" fmla="*/ 241300 w 338138"/>
                <a:gd name="connsiteY6" fmla="*/ 336551 h 336551"/>
                <a:gd name="connsiteX7" fmla="*/ 241300 w 338138"/>
                <a:gd name="connsiteY7" fmla="*/ 240582 h 336551"/>
                <a:gd name="connsiteX8" fmla="*/ 265178 w 338138"/>
                <a:gd name="connsiteY8" fmla="*/ 216918 h 336551"/>
                <a:gd name="connsiteX9" fmla="*/ 265178 w 338138"/>
                <a:gd name="connsiteY9" fmla="*/ 95970 h 336551"/>
                <a:gd name="connsiteX10" fmla="*/ 262525 w 338138"/>
                <a:gd name="connsiteY10" fmla="*/ 84138 h 336551"/>
                <a:gd name="connsiteX11" fmla="*/ 120477 w 338138"/>
                <a:gd name="connsiteY11" fmla="*/ 84138 h 336551"/>
                <a:gd name="connsiteX12" fmla="*/ 217661 w 338138"/>
                <a:gd name="connsiteY12" fmla="*/ 84138 h 336551"/>
                <a:gd name="connsiteX13" fmla="*/ 241300 w 338138"/>
                <a:gd name="connsiteY13" fmla="*/ 107802 h 336551"/>
                <a:gd name="connsiteX14" fmla="*/ 241300 w 338138"/>
                <a:gd name="connsiteY14" fmla="*/ 191940 h 336551"/>
                <a:gd name="connsiteX15" fmla="*/ 217661 w 338138"/>
                <a:gd name="connsiteY15" fmla="*/ 216918 h 336551"/>
                <a:gd name="connsiteX16" fmla="*/ 217661 w 338138"/>
                <a:gd name="connsiteY16" fmla="*/ 336551 h 336551"/>
                <a:gd name="connsiteX17" fmla="*/ 120477 w 338138"/>
                <a:gd name="connsiteY17" fmla="*/ 336551 h 336551"/>
                <a:gd name="connsiteX18" fmla="*/ 120477 w 338138"/>
                <a:gd name="connsiteY18" fmla="*/ 216918 h 336551"/>
                <a:gd name="connsiteX19" fmla="*/ 96837 w 338138"/>
                <a:gd name="connsiteY19" fmla="*/ 191940 h 336551"/>
                <a:gd name="connsiteX20" fmla="*/ 96837 w 338138"/>
                <a:gd name="connsiteY20" fmla="*/ 107802 h 336551"/>
                <a:gd name="connsiteX21" fmla="*/ 120477 w 338138"/>
                <a:gd name="connsiteY21" fmla="*/ 84138 h 336551"/>
                <a:gd name="connsiteX22" fmla="*/ 23878 w 338138"/>
                <a:gd name="connsiteY22" fmla="*/ 84138 h 336551"/>
                <a:gd name="connsiteX23" fmla="*/ 75613 w 338138"/>
                <a:gd name="connsiteY23" fmla="*/ 84138 h 336551"/>
                <a:gd name="connsiteX24" fmla="*/ 72960 w 338138"/>
                <a:gd name="connsiteY24" fmla="*/ 95970 h 336551"/>
                <a:gd name="connsiteX25" fmla="*/ 72960 w 338138"/>
                <a:gd name="connsiteY25" fmla="*/ 216918 h 336551"/>
                <a:gd name="connsiteX26" fmla="*/ 96838 w 338138"/>
                <a:gd name="connsiteY26" fmla="*/ 240582 h 336551"/>
                <a:gd name="connsiteX27" fmla="*/ 96838 w 338138"/>
                <a:gd name="connsiteY27" fmla="*/ 336551 h 336551"/>
                <a:gd name="connsiteX28" fmla="*/ 23878 w 338138"/>
                <a:gd name="connsiteY28" fmla="*/ 336551 h 336551"/>
                <a:gd name="connsiteX29" fmla="*/ 23878 w 338138"/>
                <a:gd name="connsiteY29" fmla="*/ 216918 h 336551"/>
                <a:gd name="connsiteX30" fmla="*/ 0 w 338138"/>
                <a:gd name="connsiteY30" fmla="*/ 191940 h 336551"/>
                <a:gd name="connsiteX31" fmla="*/ 0 w 338138"/>
                <a:gd name="connsiteY31" fmla="*/ 107802 h 336551"/>
                <a:gd name="connsiteX32" fmla="*/ 23878 w 338138"/>
                <a:gd name="connsiteY32" fmla="*/ 84138 h 336551"/>
                <a:gd name="connsiteX33" fmla="*/ 265257 w 338138"/>
                <a:gd name="connsiteY33" fmla="*/ 0 h 336551"/>
                <a:gd name="connsiteX34" fmla="*/ 301625 w 338138"/>
                <a:gd name="connsiteY34" fmla="*/ 35069 h 336551"/>
                <a:gd name="connsiteX35" fmla="*/ 265257 w 338138"/>
                <a:gd name="connsiteY35" fmla="*/ 71438 h 336551"/>
                <a:gd name="connsiteX36" fmla="*/ 248371 w 338138"/>
                <a:gd name="connsiteY36" fmla="*/ 66242 h 336551"/>
                <a:gd name="connsiteX37" fmla="*/ 245774 w 338138"/>
                <a:gd name="connsiteY37" fmla="*/ 64944 h 336551"/>
                <a:gd name="connsiteX38" fmla="*/ 230187 w 338138"/>
                <a:gd name="connsiteY38" fmla="*/ 35069 h 336551"/>
                <a:gd name="connsiteX39" fmla="*/ 265257 w 338138"/>
                <a:gd name="connsiteY39" fmla="*/ 0 h 336551"/>
                <a:gd name="connsiteX40" fmla="*/ 169069 w 338138"/>
                <a:gd name="connsiteY40" fmla="*/ 0 h 336551"/>
                <a:gd name="connsiteX41" fmla="*/ 204788 w 338138"/>
                <a:gd name="connsiteY41" fmla="*/ 35719 h 336551"/>
                <a:gd name="connsiteX42" fmla="*/ 169069 w 338138"/>
                <a:gd name="connsiteY42" fmla="*/ 71438 h 336551"/>
                <a:gd name="connsiteX43" fmla="*/ 133350 w 338138"/>
                <a:gd name="connsiteY43" fmla="*/ 35719 h 336551"/>
                <a:gd name="connsiteX44" fmla="*/ 169069 w 338138"/>
                <a:gd name="connsiteY44" fmla="*/ 0 h 336551"/>
                <a:gd name="connsiteX45" fmla="*/ 72880 w 338138"/>
                <a:gd name="connsiteY45" fmla="*/ 0 h 336551"/>
                <a:gd name="connsiteX46" fmla="*/ 107950 w 338138"/>
                <a:gd name="connsiteY46" fmla="*/ 35069 h 336551"/>
                <a:gd name="connsiteX47" fmla="*/ 92363 w 338138"/>
                <a:gd name="connsiteY47" fmla="*/ 64944 h 336551"/>
                <a:gd name="connsiteX48" fmla="*/ 89766 w 338138"/>
                <a:gd name="connsiteY48" fmla="*/ 66242 h 336551"/>
                <a:gd name="connsiteX49" fmla="*/ 72880 w 338138"/>
                <a:gd name="connsiteY49" fmla="*/ 71438 h 336551"/>
                <a:gd name="connsiteX50" fmla="*/ 36512 w 338138"/>
                <a:gd name="connsiteY50" fmla="*/ 35069 h 336551"/>
                <a:gd name="connsiteX51" fmla="*/ 72880 w 338138"/>
                <a:gd name="connsiteY51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336551">
                  <a:moveTo>
                    <a:pt x="262525" y="84138"/>
                  </a:moveTo>
                  <a:cubicBezTo>
                    <a:pt x="262525" y="84138"/>
                    <a:pt x="262525" y="84138"/>
                    <a:pt x="314260" y="84138"/>
                  </a:cubicBezTo>
                  <a:cubicBezTo>
                    <a:pt x="338138" y="84138"/>
                    <a:pt x="338138" y="107802"/>
                    <a:pt x="338138" y="107802"/>
                  </a:cubicBezTo>
                  <a:cubicBezTo>
                    <a:pt x="338138" y="107802"/>
                    <a:pt x="338138" y="107802"/>
                    <a:pt x="338138" y="191940"/>
                  </a:cubicBezTo>
                  <a:cubicBezTo>
                    <a:pt x="338138" y="216918"/>
                    <a:pt x="314260" y="216918"/>
                    <a:pt x="314260" y="216918"/>
                  </a:cubicBezTo>
                  <a:cubicBezTo>
                    <a:pt x="314260" y="216918"/>
                    <a:pt x="314260" y="216918"/>
                    <a:pt x="314260" y="336551"/>
                  </a:cubicBezTo>
                  <a:cubicBezTo>
                    <a:pt x="314260" y="336551"/>
                    <a:pt x="314260" y="336551"/>
                    <a:pt x="241300" y="336551"/>
                  </a:cubicBezTo>
                  <a:cubicBezTo>
                    <a:pt x="241300" y="336551"/>
                    <a:pt x="241300" y="336551"/>
                    <a:pt x="241300" y="240582"/>
                  </a:cubicBezTo>
                  <a:cubicBezTo>
                    <a:pt x="241300" y="240582"/>
                    <a:pt x="265178" y="240582"/>
                    <a:pt x="265178" y="216918"/>
                  </a:cubicBezTo>
                  <a:cubicBezTo>
                    <a:pt x="265178" y="216918"/>
                    <a:pt x="265178" y="216918"/>
                    <a:pt x="265178" y="95970"/>
                  </a:cubicBezTo>
                  <a:cubicBezTo>
                    <a:pt x="265178" y="95970"/>
                    <a:pt x="265178" y="90711"/>
                    <a:pt x="262525" y="84138"/>
                  </a:cubicBezTo>
                  <a:close/>
                  <a:moveTo>
                    <a:pt x="120477" y="84138"/>
                  </a:moveTo>
                  <a:cubicBezTo>
                    <a:pt x="120477" y="84138"/>
                    <a:pt x="120477" y="84138"/>
                    <a:pt x="217661" y="84138"/>
                  </a:cubicBezTo>
                  <a:cubicBezTo>
                    <a:pt x="241300" y="84138"/>
                    <a:pt x="241300" y="107802"/>
                    <a:pt x="241300" y="107802"/>
                  </a:cubicBezTo>
                  <a:lnTo>
                    <a:pt x="241300" y="191940"/>
                  </a:lnTo>
                  <a:cubicBezTo>
                    <a:pt x="241300" y="216918"/>
                    <a:pt x="217661" y="216918"/>
                    <a:pt x="217661" y="216918"/>
                  </a:cubicBezTo>
                  <a:cubicBezTo>
                    <a:pt x="217661" y="216918"/>
                    <a:pt x="217661" y="216918"/>
                    <a:pt x="217661" y="336551"/>
                  </a:cubicBezTo>
                  <a:cubicBezTo>
                    <a:pt x="217661" y="336551"/>
                    <a:pt x="217661" y="336551"/>
                    <a:pt x="120477" y="336551"/>
                  </a:cubicBezTo>
                  <a:cubicBezTo>
                    <a:pt x="120477" y="336551"/>
                    <a:pt x="120477" y="336551"/>
                    <a:pt x="120477" y="216918"/>
                  </a:cubicBezTo>
                  <a:cubicBezTo>
                    <a:pt x="120477" y="216918"/>
                    <a:pt x="96837" y="216918"/>
                    <a:pt x="96837" y="191940"/>
                  </a:cubicBezTo>
                  <a:cubicBezTo>
                    <a:pt x="96837" y="191940"/>
                    <a:pt x="96837" y="191940"/>
                    <a:pt x="96837" y="107802"/>
                  </a:cubicBezTo>
                  <a:cubicBezTo>
                    <a:pt x="96837" y="84138"/>
                    <a:pt x="120477" y="84138"/>
                    <a:pt x="120477" y="84138"/>
                  </a:cubicBezTo>
                  <a:close/>
                  <a:moveTo>
                    <a:pt x="23878" y="84138"/>
                  </a:moveTo>
                  <a:cubicBezTo>
                    <a:pt x="23878" y="84138"/>
                    <a:pt x="23878" y="84138"/>
                    <a:pt x="75613" y="84138"/>
                  </a:cubicBezTo>
                  <a:cubicBezTo>
                    <a:pt x="72960" y="90711"/>
                    <a:pt x="72960" y="95970"/>
                    <a:pt x="72960" y="95970"/>
                  </a:cubicBezTo>
                  <a:cubicBezTo>
                    <a:pt x="72960" y="95970"/>
                    <a:pt x="72960" y="95970"/>
                    <a:pt x="72960" y="216918"/>
                  </a:cubicBezTo>
                  <a:cubicBezTo>
                    <a:pt x="72960" y="240582"/>
                    <a:pt x="96838" y="240582"/>
                    <a:pt x="96838" y="240582"/>
                  </a:cubicBezTo>
                  <a:cubicBezTo>
                    <a:pt x="96838" y="240582"/>
                    <a:pt x="96838" y="240582"/>
                    <a:pt x="96838" y="336551"/>
                  </a:cubicBezTo>
                  <a:cubicBezTo>
                    <a:pt x="96838" y="336551"/>
                    <a:pt x="96838" y="336551"/>
                    <a:pt x="23878" y="336551"/>
                  </a:cubicBezTo>
                  <a:cubicBezTo>
                    <a:pt x="23878" y="336551"/>
                    <a:pt x="23878" y="336551"/>
                    <a:pt x="23878" y="216918"/>
                  </a:cubicBezTo>
                  <a:cubicBezTo>
                    <a:pt x="23878" y="216918"/>
                    <a:pt x="0" y="216918"/>
                    <a:pt x="0" y="191940"/>
                  </a:cubicBezTo>
                  <a:cubicBezTo>
                    <a:pt x="0" y="191940"/>
                    <a:pt x="0" y="191940"/>
                    <a:pt x="0" y="107802"/>
                  </a:cubicBezTo>
                  <a:cubicBezTo>
                    <a:pt x="0" y="84138"/>
                    <a:pt x="23878" y="84138"/>
                    <a:pt x="23878" y="84138"/>
                  </a:cubicBezTo>
                  <a:close/>
                  <a:moveTo>
                    <a:pt x="265257" y="0"/>
                  </a:moveTo>
                  <a:cubicBezTo>
                    <a:pt x="284740" y="0"/>
                    <a:pt x="301625" y="15586"/>
                    <a:pt x="301625" y="35069"/>
                  </a:cubicBezTo>
                  <a:cubicBezTo>
                    <a:pt x="301625" y="55851"/>
                    <a:pt x="284740" y="71438"/>
                    <a:pt x="265257" y="71438"/>
                  </a:cubicBezTo>
                  <a:cubicBezTo>
                    <a:pt x="258762" y="71438"/>
                    <a:pt x="253567" y="70139"/>
                    <a:pt x="248371" y="66242"/>
                  </a:cubicBezTo>
                  <a:cubicBezTo>
                    <a:pt x="248371" y="66242"/>
                    <a:pt x="247072" y="66242"/>
                    <a:pt x="245774" y="64944"/>
                  </a:cubicBezTo>
                  <a:cubicBezTo>
                    <a:pt x="236681" y="59748"/>
                    <a:pt x="230187" y="48058"/>
                    <a:pt x="230187" y="35069"/>
                  </a:cubicBezTo>
                  <a:cubicBezTo>
                    <a:pt x="230187" y="15586"/>
                    <a:pt x="245774" y="0"/>
                    <a:pt x="265257" y="0"/>
                  </a:cubicBezTo>
                  <a:close/>
                  <a:moveTo>
                    <a:pt x="169069" y="0"/>
                  </a:moveTo>
                  <a:cubicBezTo>
                    <a:pt x="188796" y="0"/>
                    <a:pt x="204788" y="15992"/>
                    <a:pt x="204788" y="35719"/>
                  </a:cubicBezTo>
                  <a:cubicBezTo>
                    <a:pt x="204788" y="55446"/>
                    <a:pt x="188796" y="71438"/>
                    <a:pt x="169069" y="71438"/>
                  </a:cubicBezTo>
                  <a:cubicBezTo>
                    <a:pt x="149342" y="71438"/>
                    <a:pt x="133350" y="55446"/>
                    <a:pt x="133350" y="35719"/>
                  </a:cubicBezTo>
                  <a:cubicBezTo>
                    <a:pt x="133350" y="15992"/>
                    <a:pt x="149342" y="0"/>
                    <a:pt x="169069" y="0"/>
                  </a:cubicBezTo>
                  <a:close/>
                  <a:moveTo>
                    <a:pt x="72880" y="0"/>
                  </a:moveTo>
                  <a:cubicBezTo>
                    <a:pt x="92363" y="0"/>
                    <a:pt x="107950" y="15586"/>
                    <a:pt x="107950" y="35069"/>
                  </a:cubicBezTo>
                  <a:cubicBezTo>
                    <a:pt x="107950" y="48058"/>
                    <a:pt x="101456" y="59748"/>
                    <a:pt x="92363" y="64944"/>
                  </a:cubicBezTo>
                  <a:cubicBezTo>
                    <a:pt x="91065" y="66242"/>
                    <a:pt x="89766" y="66242"/>
                    <a:pt x="89766" y="66242"/>
                  </a:cubicBezTo>
                  <a:cubicBezTo>
                    <a:pt x="84570" y="70139"/>
                    <a:pt x="79375" y="71438"/>
                    <a:pt x="72880" y="71438"/>
                  </a:cubicBezTo>
                  <a:cubicBezTo>
                    <a:pt x="53397" y="71438"/>
                    <a:pt x="36512" y="55851"/>
                    <a:pt x="36512" y="35069"/>
                  </a:cubicBezTo>
                  <a:cubicBezTo>
                    <a:pt x="36512" y="15586"/>
                    <a:pt x="53397" y="0"/>
                    <a:pt x="728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ValueText1"/>
            <p:cNvSpPr/>
            <p:nvPr/>
          </p:nvSpPr>
          <p:spPr>
            <a:xfrm>
              <a:off x="3027369" y="3021169"/>
              <a:ext cx="1190252" cy="587828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 fontScale="32500" lnSpcReduction="20000"/>
            </a:bodyPr>
            <a:lstStyle/>
            <a:p>
              <a:pPr algn="r"/>
              <a:r>
                <a:rPr lang="en-US" altLang="zh-CN" sz="9600" kern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47%</a:t>
              </a:r>
              <a:endParaRPr lang="en-US" altLang="zh-CN" sz="9600" kern="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1" name="ValueText2"/>
            <p:cNvSpPr/>
            <p:nvPr/>
          </p:nvSpPr>
          <p:spPr>
            <a:xfrm>
              <a:off x="5753936" y="652297"/>
              <a:ext cx="1077930" cy="587828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400" kern="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58%</a:t>
              </a:r>
              <a:endParaRPr lang="en-US" altLang="zh-CN" sz="4400" kern="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2" name="ValueText3"/>
            <p:cNvSpPr/>
            <p:nvPr/>
          </p:nvSpPr>
          <p:spPr>
            <a:xfrm>
              <a:off x="8368119" y="3021169"/>
              <a:ext cx="1077930" cy="587828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 fontScale="77500" lnSpcReduction="20000"/>
            </a:bodyPr>
            <a:lstStyle/>
            <a:p>
              <a:r>
                <a:rPr lang="en-US" altLang="zh-CN" sz="4400" kern="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81%</a:t>
              </a:r>
              <a:endParaRPr lang="en-US" altLang="zh-CN" sz="4400" kern="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3" name="ValueText4"/>
            <p:cNvSpPr/>
            <p:nvPr/>
          </p:nvSpPr>
          <p:spPr>
            <a:xfrm>
              <a:off x="5753936" y="5390041"/>
              <a:ext cx="1077930" cy="587828"/>
            </a:xfrm>
            <a:prstGeom prst="rect">
              <a:avLst/>
            </a:prstGeom>
          </p:spPr>
          <p:txBody>
            <a:bodyPr wrap="none" lIns="0" tIns="0" rIns="0" bIns="0" anchor="ctr" anchorCtr="1">
              <a:prstTxWarp prst="textPlain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4400" kern="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90%</a:t>
              </a:r>
              <a:endParaRPr lang="en-US" altLang="zh-CN" sz="4400" kern="0">
                <a:solidFill>
                  <a:schemeClr val="accent4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RelativeShape1"/>
            <p:cNvSpPr/>
            <p:nvPr/>
          </p:nvSpPr>
          <p:spPr>
            <a:xfrm>
              <a:off x="4218257" y="2764439"/>
              <a:ext cx="1101288" cy="110128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5" name="RelativeShape2"/>
            <p:cNvSpPr/>
            <p:nvPr/>
          </p:nvSpPr>
          <p:spPr>
            <a:xfrm>
              <a:off x="5742257" y="1240439"/>
              <a:ext cx="1101288" cy="110128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6" name="RelativeShape3"/>
            <p:cNvSpPr/>
            <p:nvPr/>
          </p:nvSpPr>
          <p:spPr>
            <a:xfrm>
              <a:off x="7266256" y="2764439"/>
              <a:ext cx="1101288" cy="110128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7" name="RelativeShape4"/>
            <p:cNvSpPr/>
            <p:nvPr/>
          </p:nvSpPr>
          <p:spPr>
            <a:xfrm>
              <a:off x="5742257" y="4288439"/>
              <a:ext cx="1101288" cy="110128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8" name="ValueShape1"/>
            <p:cNvSpPr/>
            <p:nvPr/>
          </p:nvSpPr>
          <p:spPr>
            <a:xfrm>
              <a:off x="4510099" y="3056280"/>
              <a:ext cx="517606" cy="517606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9" name="ValueShape2"/>
            <p:cNvSpPr/>
            <p:nvPr/>
          </p:nvSpPr>
          <p:spPr>
            <a:xfrm>
              <a:off x="5973527" y="1471709"/>
              <a:ext cx="638747" cy="638747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0" name="ValueShape3"/>
            <p:cNvSpPr/>
            <p:nvPr/>
          </p:nvSpPr>
          <p:spPr>
            <a:xfrm>
              <a:off x="7370879" y="2869062"/>
              <a:ext cx="892044" cy="89204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1" name="ValueShape4"/>
            <p:cNvSpPr/>
            <p:nvPr/>
          </p:nvSpPr>
          <p:spPr>
            <a:xfrm>
              <a:off x="5797322" y="4343502"/>
              <a:ext cx="991159" cy="991159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Section Header Here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6606268" y="3992337"/>
            <a:ext cx="4914688" cy="630463"/>
          </a:xfrm>
        </p:spPr>
        <p:txBody>
          <a:bodyPr/>
          <a:lstStyle/>
          <a:p>
            <a:pPr lvl="0"/>
            <a:r>
              <a:rPr lang="en-US" altLang="zh-CN"/>
              <a:t>Supporting text here.</a:t>
            </a:r>
            <a:endParaRPr lang="en-US" altLang="zh-CN"/>
          </a:p>
          <a:p>
            <a:pPr lvl="0"/>
            <a:r>
              <a:rPr lang="en-US" altLang="zh-CN"/>
              <a:t>When you copy &amp; paste, choose "keep text only" option.</a:t>
            </a:r>
            <a:endParaRPr lang="zh-CN" altLang="en-US" dirty="0"/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章节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6" name="ïṡlîḑe"/>
          <p:cNvSpPr txBox="1"/>
          <p:nvPr/>
        </p:nvSpPr>
        <p:spPr bwMode="auto">
          <a:xfrm>
            <a:off x="5449808" y="3893397"/>
            <a:ext cx="6086431" cy="430156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>
              <a:defRPr sz="1600" b="1">
                <a:solidFill>
                  <a:schemeClr val="bg1"/>
                </a:solidFill>
              </a:defRPr>
            </a:lvl1pPr>
            <a:lvl2pPr marL="742950" indent="-285750">
              <a:defRPr sz="3200" b="1">
                <a:solidFill>
                  <a:srgbClr val="4D4D4D"/>
                </a:solidFill>
              </a:defRPr>
            </a:lvl2pPr>
            <a:lvl3pPr marL="1143000" indent="-228600">
              <a:defRPr sz="3200" b="1">
                <a:solidFill>
                  <a:srgbClr val="4D4D4D"/>
                </a:solidFill>
              </a:defRPr>
            </a:lvl3pPr>
            <a:lvl4pPr marL="1600200" indent="-228600">
              <a:defRPr sz="3200" b="1">
                <a:solidFill>
                  <a:srgbClr val="4D4D4D"/>
                </a:solidFill>
              </a:defRPr>
            </a:lvl4pPr>
            <a:lvl5pPr marL="2057400" indent="-228600">
              <a:defRPr sz="3200" b="1">
                <a:solidFill>
                  <a:srgbClr val="4D4D4D"/>
                </a:solidFill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9pPr>
          </a:lstStyle>
          <a:p>
            <a:r>
              <a:rPr lang="zh-CN" altLang="en-US" sz="2000" dirty="0">
                <a:solidFill>
                  <a:schemeClr val="tx1"/>
                </a:solidFill>
              </a:rPr>
              <a:t>实习感受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iś1íďe"/>
          <p:cNvSpPr/>
          <p:nvPr/>
        </p:nvSpPr>
        <p:spPr bwMode="auto">
          <a:xfrm>
            <a:off x="4810125" y="2388211"/>
            <a:ext cx="520576" cy="52106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8" name="íṡḻíḍè"/>
          <p:cNvSpPr/>
          <p:nvPr/>
        </p:nvSpPr>
        <p:spPr bwMode="auto">
          <a:xfrm>
            <a:off x="4810125" y="3099408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 dirty="0"/>
              <a:t>2</a:t>
            </a:r>
            <a:endParaRPr lang="zh-CN" altLang="en-US" b="1" dirty="0"/>
          </a:p>
        </p:txBody>
      </p:sp>
      <p:sp>
        <p:nvSpPr>
          <p:cNvPr id="9" name="îş1îḓé"/>
          <p:cNvSpPr/>
          <p:nvPr/>
        </p:nvSpPr>
        <p:spPr bwMode="auto">
          <a:xfrm>
            <a:off x="4810125" y="3824901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3</a:t>
            </a:r>
            <a:endParaRPr lang="zh-CN" altLang="en-US" b="1" dirty="0"/>
          </a:p>
        </p:txBody>
      </p:sp>
      <p:sp>
        <p:nvSpPr>
          <p:cNvPr id="10" name="ïšḻïḍê"/>
          <p:cNvSpPr/>
          <p:nvPr/>
        </p:nvSpPr>
        <p:spPr bwMode="auto">
          <a:xfrm>
            <a:off x="4810125" y="4524984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4</a:t>
            </a:r>
            <a:endParaRPr lang="zh-CN" altLang="en-US" b="1"/>
          </a:p>
        </p:txBody>
      </p:sp>
      <p:cxnSp>
        <p:nvCxnSpPr>
          <p:cNvPr id="13" name="直接连接符 12"/>
          <p:cNvCxnSpPr/>
          <p:nvPr/>
        </p:nvCxnSpPr>
        <p:spPr bwMode="auto">
          <a:xfrm>
            <a:off x="5571751" y="2993060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接连接符 13"/>
          <p:cNvCxnSpPr/>
          <p:nvPr/>
        </p:nvCxnSpPr>
        <p:spPr bwMode="auto">
          <a:xfrm>
            <a:off x="5571751" y="3706852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接连接符 14"/>
          <p:cNvCxnSpPr/>
          <p:nvPr/>
        </p:nvCxnSpPr>
        <p:spPr bwMode="auto">
          <a:xfrm>
            <a:off x="5571751" y="4420644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直接连接符 17"/>
          <p:cNvCxnSpPr/>
          <p:nvPr/>
        </p:nvCxnSpPr>
        <p:spPr>
          <a:xfrm>
            <a:off x="2837711" y="1970070"/>
            <a:ext cx="0" cy="3086345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îşḻídé"/>
          <p:cNvSpPr txBox="1"/>
          <p:nvPr/>
        </p:nvSpPr>
        <p:spPr>
          <a:xfrm>
            <a:off x="1588249" y="1919146"/>
            <a:ext cx="1744388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>
            <a:normAutofit/>
          </a:bodyPr>
          <a:lstStyle/>
          <a:p>
            <a:pPr algn="r"/>
            <a:r>
              <a:rPr lang="tr-TR" sz="2800" b="1" dirty="0">
                <a:solidFill>
                  <a:sysClr val="windowText" lastClr="000000"/>
                </a:solidFill>
              </a:rPr>
              <a:t>Contents</a:t>
            </a:r>
            <a:endParaRPr lang="tr-TR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ïsḷïḍè"/>
          <p:cNvSpPr txBox="1"/>
          <p:nvPr/>
        </p:nvSpPr>
        <p:spPr bwMode="auto">
          <a:xfrm>
            <a:off x="5434568" y="2455701"/>
            <a:ext cx="6086431" cy="3875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实习概况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îśļîḓé"/>
          <p:cNvSpPr txBox="1"/>
          <p:nvPr/>
        </p:nvSpPr>
        <p:spPr bwMode="auto">
          <a:xfrm>
            <a:off x="5449808" y="3179605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实习内容</a:t>
            </a:r>
            <a:endParaRPr lang="zh-CN" altLang="en-US" sz="2000" b="1" dirty="0"/>
          </a:p>
        </p:txBody>
      </p:sp>
      <p:sp>
        <p:nvSpPr>
          <p:cNvPr id="22" name="i$ḻiḍé"/>
          <p:cNvSpPr txBox="1"/>
          <p:nvPr/>
        </p:nvSpPr>
        <p:spPr bwMode="auto">
          <a:xfrm>
            <a:off x="5449808" y="4576413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就业情况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c08be8d-f754-442b-ad1c-aa03f1cb4c4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1936" y="1125538"/>
            <a:ext cx="10848552" cy="5018087"/>
            <a:chOff x="671936" y="1125538"/>
            <a:chExt cx="10848552" cy="5018087"/>
          </a:xfrm>
        </p:grpSpPr>
        <p:grpSp>
          <p:nvGrpSpPr>
            <p:cNvPr id="6" name="ïşḻiďè"/>
            <p:cNvGrpSpPr/>
            <p:nvPr/>
          </p:nvGrpSpPr>
          <p:grpSpPr>
            <a:xfrm>
              <a:off x="4036686" y="1125538"/>
              <a:ext cx="3392424" cy="5018087"/>
              <a:chOff x="3798341" y="1223672"/>
              <a:chExt cx="3392424" cy="5018087"/>
            </a:xfrm>
          </p:grpSpPr>
          <p:grpSp>
            <p:nvGrpSpPr>
              <p:cNvPr id="39" name="iṡlídé"/>
              <p:cNvGrpSpPr/>
              <p:nvPr/>
            </p:nvGrpSpPr>
            <p:grpSpPr>
              <a:xfrm>
                <a:off x="3798341" y="1223672"/>
                <a:ext cx="3392424" cy="4318333"/>
                <a:chOff x="2088903" y="1388916"/>
                <a:chExt cx="3392424" cy="4318333"/>
              </a:xfrm>
            </p:grpSpPr>
            <p:sp>
              <p:nvSpPr>
                <p:cNvPr id="41" name="íṧľiḋe"/>
                <p:cNvSpPr/>
                <p:nvPr/>
              </p:nvSpPr>
              <p:spPr>
                <a:xfrm rot="10800000">
                  <a:off x="3083086" y="4095948"/>
                  <a:ext cx="1404060" cy="1611301"/>
                </a:xfrm>
                <a:custGeom>
                  <a:avLst/>
                  <a:gdLst>
                    <a:gd name="connsiteX0" fmla="*/ 249718 w 1877126"/>
                    <a:gd name="connsiteY0" fmla="*/ 27848 h 2151276"/>
                    <a:gd name="connsiteX1" fmla="*/ 248598 w 1877126"/>
                    <a:gd name="connsiteY1" fmla="*/ 1 h 2151276"/>
                    <a:gd name="connsiteX2" fmla="*/ 248598 w 1877126"/>
                    <a:gd name="connsiteY2" fmla="*/ 0 h 2151276"/>
                    <a:gd name="connsiteX3" fmla="*/ 238214 w 1877126"/>
                    <a:gd name="connsiteY3" fmla="*/ 507182 h 2151276"/>
                    <a:gd name="connsiteX4" fmla="*/ 242944 w 1877126"/>
                    <a:gd name="connsiteY4" fmla="*/ 409270 h 2151276"/>
                    <a:gd name="connsiteX5" fmla="*/ 242072 w 1877126"/>
                    <a:gd name="connsiteY5" fmla="*/ 456825 h 2151276"/>
                    <a:gd name="connsiteX6" fmla="*/ 1638913 w 1877126"/>
                    <a:gd name="connsiteY6" fmla="*/ 507183 h 2151276"/>
                    <a:gd name="connsiteX7" fmla="*/ 1635054 w 1877126"/>
                    <a:gd name="connsiteY7" fmla="*/ 456825 h 2151276"/>
                    <a:gd name="connsiteX8" fmla="*/ 1634182 w 1877126"/>
                    <a:gd name="connsiteY8" fmla="*/ 409270 h 2151276"/>
                    <a:gd name="connsiteX9" fmla="*/ 1877126 w 1877126"/>
                    <a:gd name="connsiteY9" fmla="*/ 2151276 h 2151276"/>
                    <a:gd name="connsiteX10" fmla="*/ 1875772 w 1877126"/>
                    <a:gd name="connsiteY10" fmla="*/ 2151276 h 2151276"/>
                    <a:gd name="connsiteX11" fmla="*/ 1875824 w 1877126"/>
                    <a:gd name="connsiteY11" fmla="*/ 2151120 h 2151276"/>
                    <a:gd name="connsiteX12" fmla="*/ 938564 w 1877126"/>
                    <a:gd name="connsiteY12" fmla="*/ 1866284 h 2151276"/>
                    <a:gd name="connsiteX13" fmla="*/ 1304 w 1877126"/>
                    <a:gd name="connsiteY13" fmla="*/ 2151120 h 2151276"/>
                    <a:gd name="connsiteX14" fmla="*/ 1356 w 1877126"/>
                    <a:gd name="connsiteY14" fmla="*/ 2151276 h 2151276"/>
                    <a:gd name="connsiteX15" fmla="*/ 0 w 1877126"/>
                    <a:gd name="connsiteY15" fmla="*/ 2151276 h 2151276"/>
                    <a:gd name="connsiteX16" fmla="*/ 87655 w 1877126"/>
                    <a:gd name="connsiteY16" fmla="*/ 1728827 h 2151276"/>
                    <a:gd name="connsiteX17" fmla="*/ 207125 w 1877126"/>
                    <a:gd name="connsiteY17" fmla="*/ 912947 h 2151276"/>
                    <a:gd name="connsiteX18" fmla="*/ 207127 w 1877126"/>
                    <a:gd name="connsiteY18" fmla="*/ 912926 h 2151276"/>
                    <a:gd name="connsiteX19" fmla="*/ 207125 w 1877126"/>
                    <a:gd name="connsiteY19" fmla="*/ 912948 h 2151276"/>
                    <a:gd name="connsiteX20" fmla="*/ 187629 w 1877126"/>
                    <a:gd name="connsiteY20" fmla="*/ 1074256 h 2151276"/>
                    <a:gd name="connsiteX21" fmla="*/ 188803 w 1877126"/>
                    <a:gd name="connsiteY21" fmla="*/ 1074256 h 2151276"/>
                    <a:gd name="connsiteX22" fmla="*/ 188756 w 1877126"/>
                    <a:gd name="connsiteY22" fmla="*/ 1074105 h 2151276"/>
                    <a:gd name="connsiteX23" fmla="*/ 938564 w 1877126"/>
                    <a:gd name="connsiteY23" fmla="*/ 829960 h 2151276"/>
                    <a:gd name="connsiteX24" fmla="*/ 1688372 w 1877126"/>
                    <a:gd name="connsiteY24" fmla="*/ 1074105 h 2151276"/>
                    <a:gd name="connsiteX25" fmla="*/ 1688325 w 1877126"/>
                    <a:gd name="connsiteY25" fmla="*/ 1074256 h 2151276"/>
                    <a:gd name="connsiteX26" fmla="*/ 1689497 w 1877126"/>
                    <a:gd name="connsiteY26" fmla="*/ 1074256 h 2151276"/>
                    <a:gd name="connsiteX27" fmla="*/ 1670001 w 1877126"/>
                    <a:gd name="connsiteY27" fmla="*/ 912948 h 2151276"/>
                    <a:gd name="connsiteX28" fmla="*/ 1669999 w 1877126"/>
                    <a:gd name="connsiteY28" fmla="*/ 912919 h 2151276"/>
                    <a:gd name="connsiteX29" fmla="*/ 1670001 w 1877126"/>
                    <a:gd name="connsiteY29" fmla="*/ 912947 h 2151276"/>
                    <a:gd name="connsiteX30" fmla="*/ 1789472 w 1877126"/>
                    <a:gd name="connsiteY30" fmla="*/ 1728827 h 2151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877126" h="2151276">
                      <a:moveTo>
                        <a:pt x="249718" y="27848"/>
                      </a:moveTo>
                      <a:lnTo>
                        <a:pt x="248598" y="1"/>
                      </a:lnTo>
                      <a:lnTo>
                        <a:pt x="248598" y="0"/>
                      </a:lnTo>
                      <a:close/>
                      <a:moveTo>
                        <a:pt x="238214" y="507182"/>
                      </a:moveTo>
                      <a:lnTo>
                        <a:pt x="242944" y="409270"/>
                      </a:lnTo>
                      <a:lnTo>
                        <a:pt x="242072" y="456825"/>
                      </a:lnTo>
                      <a:close/>
                      <a:moveTo>
                        <a:pt x="1638913" y="507183"/>
                      </a:moveTo>
                      <a:lnTo>
                        <a:pt x="1635054" y="456825"/>
                      </a:lnTo>
                      <a:lnTo>
                        <a:pt x="1634182" y="409270"/>
                      </a:lnTo>
                      <a:close/>
                      <a:moveTo>
                        <a:pt x="1877126" y="2151276"/>
                      </a:moveTo>
                      <a:lnTo>
                        <a:pt x="1875772" y="2151276"/>
                      </a:lnTo>
                      <a:lnTo>
                        <a:pt x="1875824" y="2151120"/>
                      </a:lnTo>
                      <a:cubicBezTo>
                        <a:pt x="1875824" y="1993809"/>
                        <a:pt x="1456198" y="1866284"/>
                        <a:pt x="938564" y="1866284"/>
                      </a:cubicBezTo>
                      <a:cubicBezTo>
                        <a:pt x="420930" y="1866284"/>
                        <a:pt x="1304" y="1993809"/>
                        <a:pt x="1304" y="2151120"/>
                      </a:cubicBezTo>
                      <a:lnTo>
                        <a:pt x="1356" y="2151276"/>
                      </a:lnTo>
                      <a:lnTo>
                        <a:pt x="0" y="2151276"/>
                      </a:lnTo>
                      <a:lnTo>
                        <a:pt x="87655" y="1728827"/>
                      </a:lnTo>
                      <a:cubicBezTo>
                        <a:pt x="140370" y="1447260"/>
                        <a:pt x="180108" y="1174056"/>
                        <a:pt x="207125" y="912947"/>
                      </a:cubicBezTo>
                      <a:lnTo>
                        <a:pt x="207127" y="912926"/>
                      </a:lnTo>
                      <a:lnTo>
                        <a:pt x="207125" y="912948"/>
                      </a:lnTo>
                      <a:lnTo>
                        <a:pt x="187629" y="1074256"/>
                      </a:lnTo>
                      <a:lnTo>
                        <a:pt x="188803" y="1074256"/>
                      </a:lnTo>
                      <a:lnTo>
                        <a:pt x="188756" y="1074105"/>
                      </a:lnTo>
                      <a:cubicBezTo>
                        <a:pt x="188756" y="939267"/>
                        <a:pt x="524456" y="829960"/>
                        <a:pt x="938564" y="829960"/>
                      </a:cubicBezTo>
                      <a:cubicBezTo>
                        <a:pt x="1352672" y="829960"/>
                        <a:pt x="1688372" y="939267"/>
                        <a:pt x="1688372" y="1074105"/>
                      </a:cubicBezTo>
                      <a:lnTo>
                        <a:pt x="1688325" y="1074256"/>
                      </a:lnTo>
                      <a:lnTo>
                        <a:pt x="1689497" y="1074256"/>
                      </a:lnTo>
                      <a:lnTo>
                        <a:pt x="1670001" y="912948"/>
                      </a:lnTo>
                      <a:lnTo>
                        <a:pt x="1669999" y="912919"/>
                      </a:lnTo>
                      <a:lnTo>
                        <a:pt x="1670001" y="912947"/>
                      </a:lnTo>
                      <a:cubicBezTo>
                        <a:pt x="1697018" y="1174056"/>
                        <a:pt x="1736756" y="1447260"/>
                        <a:pt x="1789472" y="172882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ïšḷiḓè"/>
                <p:cNvSpPr/>
                <p:nvPr/>
              </p:nvSpPr>
              <p:spPr>
                <a:xfrm rot="10800000">
                  <a:off x="2862532" y="3311637"/>
                  <a:ext cx="1845167" cy="1007731"/>
                </a:xfrm>
                <a:custGeom>
                  <a:avLst/>
                  <a:gdLst>
                    <a:gd name="connsiteX0" fmla="*/ 368469 w 2466854"/>
                    <a:gd name="connsiteY0" fmla="*/ 50067 h 1465251"/>
                    <a:gd name="connsiteX1" fmla="*/ 377845 w 2466854"/>
                    <a:gd name="connsiteY1" fmla="*/ 0 h 1465251"/>
                    <a:gd name="connsiteX2" fmla="*/ 378857 w 2466854"/>
                    <a:gd name="connsiteY2" fmla="*/ 0 h 1465251"/>
                    <a:gd name="connsiteX3" fmla="*/ 2098385 w 2466854"/>
                    <a:gd name="connsiteY3" fmla="*/ 50067 h 1465251"/>
                    <a:gd name="connsiteX4" fmla="*/ 2087997 w 2466854"/>
                    <a:gd name="connsiteY4" fmla="*/ 0 h 1465251"/>
                    <a:gd name="connsiteX5" fmla="*/ 2089010 w 2466854"/>
                    <a:gd name="connsiteY5" fmla="*/ 0 h 1465251"/>
                    <a:gd name="connsiteX6" fmla="*/ 2466854 w 2466854"/>
                    <a:gd name="connsiteY6" fmla="*/ 1465251 h 1465251"/>
                    <a:gd name="connsiteX7" fmla="*/ 2462874 w 2466854"/>
                    <a:gd name="connsiteY7" fmla="*/ 1465251 h 1465251"/>
                    <a:gd name="connsiteX8" fmla="*/ 2442788 w 2466854"/>
                    <a:gd name="connsiteY8" fmla="*/ 1409427 h 1465251"/>
                    <a:gd name="connsiteX9" fmla="*/ 1233428 w 2466854"/>
                    <a:gd name="connsiteY9" fmla="*/ 1133260 h 1465251"/>
                    <a:gd name="connsiteX10" fmla="*/ 24067 w 2466854"/>
                    <a:gd name="connsiteY10" fmla="*/ 1409427 h 1465251"/>
                    <a:gd name="connsiteX11" fmla="*/ 3982 w 2466854"/>
                    <a:gd name="connsiteY11" fmla="*/ 1465251 h 1465251"/>
                    <a:gd name="connsiteX12" fmla="*/ 0 w 2466854"/>
                    <a:gd name="connsiteY12" fmla="*/ 1465251 h 1465251"/>
                    <a:gd name="connsiteX13" fmla="*/ 71409 w 2466854"/>
                    <a:gd name="connsiteY13" fmla="*/ 1245406 h 1465251"/>
                    <a:gd name="connsiteX14" fmla="*/ 185185 w 2466854"/>
                    <a:gd name="connsiteY14" fmla="*/ 848402 h 1465251"/>
                    <a:gd name="connsiteX15" fmla="*/ 273560 w 2466854"/>
                    <a:gd name="connsiteY15" fmla="*/ 497397 h 1465251"/>
                    <a:gd name="connsiteX16" fmla="*/ 311669 w 2466854"/>
                    <a:gd name="connsiteY16" fmla="*/ 323812 h 1465251"/>
                    <a:gd name="connsiteX17" fmla="*/ 294864 w 2466854"/>
                    <a:gd name="connsiteY17" fmla="*/ 404803 h 1465251"/>
                    <a:gd name="connsiteX18" fmla="*/ 296220 w 2466854"/>
                    <a:gd name="connsiteY18" fmla="*/ 404803 h 1465251"/>
                    <a:gd name="connsiteX19" fmla="*/ 296168 w 2466854"/>
                    <a:gd name="connsiteY19" fmla="*/ 404647 h 1465251"/>
                    <a:gd name="connsiteX20" fmla="*/ 1233428 w 2466854"/>
                    <a:gd name="connsiteY20" fmla="*/ 119811 h 1465251"/>
                    <a:gd name="connsiteX21" fmla="*/ 2170688 w 2466854"/>
                    <a:gd name="connsiteY21" fmla="*/ 404647 h 1465251"/>
                    <a:gd name="connsiteX22" fmla="*/ 2170636 w 2466854"/>
                    <a:gd name="connsiteY22" fmla="*/ 404803 h 1465251"/>
                    <a:gd name="connsiteX23" fmla="*/ 2171990 w 2466854"/>
                    <a:gd name="connsiteY23" fmla="*/ 404803 h 1465251"/>
                    <a:gd name="connsiteX24" fmla="*/ 2155185 w 2466854"/>
                    <a:gd name="connsiteY24" fmla="*/ 323812 h 1465251"/>
                    <a:gd name="connsiteX25" fmla="*/ 2193294 w 2466854"/>
                    <a:gd name="connsiteY25" fmla="*/ 497397 h 1465251"/>
                    <a:gd name="connsiteX26" fmla="*/ 2281669 w 2466854"/>
                    <a:gd name="connsiteY26" fmla="*/ 848402 h 1465251"/>
                    <a:gd name="connsiteX27" fmla="*/ 2395445 w 2466854"/>
                    <a:gd name="connsiteY27" fmla="*/ 1245406 h 1465251"/>
                    <a:gd name="connsiteX0-1" fmla="*/ 368469 w 2466854"/>
                    <a:gd name="connsiteY0-2" fmla="*/ 50067 h 1465251"/>
                    <a:gd name="connsiteX1-3" fmla="*/ 377845 w 2466854"/>
                    <a:gd name="connsiteY1-4" fmla="*/ 0 h 1465251"/>
                    <a:gd name="connsiteX2-5" fmla="*/ 368469 w 2466854"/>
                    <a:gd name="connsiteY2-6" fmla="*/ 50067 h 1465251"/>
                    <a:gd name="connsiteX3-7" fmla="*/ 2098385 w 2466854"/>
                    <a:gd name="connsiteY3-8" fmla="*/ 50067 h 1465251"/>
                    <a:gd name="connsiteX4-9" fmla="*/ 2087997 w 2466854"/>
                    <a:gd name="connsiteY4-10" fmla="*/ 0 h 1465251"/>
                    <a:gd name="connsiteX5-11" fmla="*/ 2089010 w 2466854"/>
                    <a:gd name="connsiteY5-12" fmla="*/ 0 h 1465251"/>
                    <a:gd name="connsiteX6-13" fmla="*/ 2098385 w 2466854"/>
                    <a:gd name="connsiteY6-14" fmla="*/ 50067 h 1465251"/>
                    <a:gd name="connsiteX7-15" fmla="*/ 2466854 w 2466854"/>
                    <a:gd name="connsiteY7-16" fmla="*/ 1465251 h 1465251"/>
                    <a:gd name="connsiteX8-17" fmla="*/ 2462874 w 2466854"/>
                    <a:gd name="connsiteY8-18" fmla="*/ 1465251 h 1465251"/>
                    <a:gd name="connsiteX9-19" fmla="*/ 2442788 w 2466854"/>
                    <a:gd name="connsiteY9-20" fmla="*/ 1409427 h 1465251"/>
                    <a:gd name="connsiteX10-21" fmla="*/ 1233428 w 2466854"/>
                    <a:gd name="connsiteY10-22" fmla="*/ 1133260 h 1465251"/>
                    <a:gd name="connsiteX11-23" fmla="*/ 24067 w 2466854"/>
                    <a:gd name="connsiteY11-24" fmla="*/ 1409427 h 1465251"/>
                    <a:gd name="connsiteX12-25" fmla="*/ 3982 w 2466854"/>
                    <a:gd name="connsiteY12-26" fmla="*/ 1465251 h 1465251"/>
                    <a:gd name="connsiteX13-27" fmla="*/ 0 w 2466854"/>
                    <a:gd name="connsiteY13-28" fmla="*/ 1465251 h 1465251"/>
                    <a:gd name="connsiteX14-29" fmla="*/ 71409 w 2466854"/>
                    <a:gd name="connsiteY14-30" fmla="*/ 1245406 h 1465251"/>
                    <a:gd name="connsiteX15-31" fmla="*/ 185185 w 2466854"/>
                    <a:gd name="connsiteY15-32" fmla="*/ 848402 h 1465251"/>
                    <a:gd name="connsiteX16-33" fmla="*/ 273560 w 2466854"/>
                    <a:gd name="connsiteY16-34" fmla="*/ 497397 h 1465251"/>
                    <a:gd name="connsiteX17-35" fmla="*/ 311669 w 2466854"/>
                    <a:gd name="connsiteY17-36" fmla="*/ 323812 h 1465251"/>
                    <a:gd name="connsiteX18-37" fmla="*/ 294864 w 2466854"/>
                    <a:gd name="connsiteY18-38" fmla="*/ 404803 h 1465251"/>
                    <a:gd name="connsiteX19-39" fmla="*/ 296220 w 2466854"/>
                    <a:gd name="connsiteY19-40" fmla="*/ 404803 h 1465251"/>
                    <a:gd name="connsiteX20-41" fmla="*/ 296168 w 2466854"/>
                    <a:gd name="connsiteY20-42" fmla="*/ 404647 h 1465251"/>
                    <a:gd name="connsiteX21-43" fmla="*/ 1233428 w 2466854"/>
                    <a:gd name="connsiteY21-44" fmla="*/ 119811 h 1465251"/>
                    <a:gd name="connsiteX22-45" fmla="*/ 2170688 w 2466854"/>
                    <a:gd name="connsiteY22-46" fmla="*/ 404647 h 1465251"/>
                    <a:gd name="connsiteX23-47" fmla="*/ 2170636 w 2466854"/>
                    <a:gd name="connsiteY23-48" fmla="*/ 404803 h 1465251"/>
                    <a:gd name="connsiteX24-49" fmla="*/ 2171990 w 2466854"/>
                    <a:gd name="connsiteY24-50" fmla="*/ 404803 h 1465251"/>
                    <a:gd name="connsiteX25-51" fmla="*/ 2155185 w 2466854"/>
                    <a:gd name="connsiteY25-52" fmla="*/ 323812 h 1465251"/>
                    <a:gd name="connsiteX26-53" fmla="*/ 2193294 w 2466854"/>
                    <a:gd name="connsiteY26-54" fmla="*/ 497397 h 1465251"/>
                    <a:gd name="connsiteX27-55" fmla="*/ 2281669 w 2466854"/>
                    <a:gd name="connsiteY27-56" fmla="*/ 848402 h 1465251"/>
                    <a:gd name="connsiteX28" fmla="*/ 2395445 w 2466854"/>
                    <a:gd name="connsiteY28" fmla="*/ 1245406 h 1465251"/>
                    <a:gd name="connsiteX29" fmla="*/ 2466854 w 2466854"/>
                    <a:gd name="connsiteY29" fmla="*/ 1465251 h 1465251"/>
                    <a:gd name="connsiteX0-57" fmla="*/ 2098385 w 2466854"/>
                    <a:gd name="connsiteY0-58" fmla="*/ 50067 h 1465251"/>
                    <a:gd name="connsiteX1-59" fmla="*/ 2087997 w 2466854"/>
                    <a:gd name="connsiteY1-60" fmla="*/ 0 h 1465251"/>
                    <a:gd name="connsiteX2-61" fmla="*/ 2089010 w 2466854"/>
                    <a:gd name="connsiteY2-62" fmla="*/ 0 h 1465251"/>
                    <a:gd name="connsiteX3-63" fmla="*/ 2098385 w 2466854"/>
                    <a:gd name="connsiteY3-64" fmla="*/ 50067 h 1465251"/>
                    <a:gd name="connsiteX4-65" fmla="*/ 2466854 w 2466854"/>
                    <a:gd name="connsiteY4-66" fmla="*/ 1465251 h 1465251"/>
                    <a:gd name="connsiteX5-67" fmla="*/ 2462874 w 2466854"/>
                    <a:gd name="connsiteY5-68" fmla="*/ 1465251 h 1465251"/>
                    <a:gd name="connsiteX6-69" fmla="*/ 2442788 w 2466854"/>
                    <a:gd name="connsiteY6-70" fmla="*/ 1409427 h 1465251"/>
                    <a:gd name="connsiteX7-71" fmla="*/ 1233428 w 2466854"/>
                    <a:gd name="connsiteY7-72" fmla="*/ 1133260 h 1465251"/>
                    <a:gd name="connsiteX8-73" fmla="*/ 24067 w 2466854"/>
                    <a:gd name="connsiteY8-74" fmla="*/ 1409427 h 1465251"/>
                    <a:gd name="connsiteX9-75" fmla="*/ 3982 w 2466854"/>
                    <a:gd name="connsiteY9-76" fmla="*/ 1465251 h 1465251"/>
                    <a:gd name="connsiteX10-77" fmla="*/ 0 w 2466854"/>
                    <a:gd name="connsiteY10-78" fmla="*/ 1465251 h 1465251"/>
                    <a:gd name="connsiteX11-79" fmla="*/ 71409 w 2466854"/>
                    <a:gd name="connsiteY11-80" fmla="*/ 1245406 h 1465251"/>
                    <a:gd name="connsiteX12-81" fmla="*/ 185185 w 2466854"/>
                    <a:gd name="connsiteY12-82" fmla="*/ 848402 h 1465251"/>
                    <a:gd name="connsiteX13-83" fmla="*/ 273560 w 2466854"/>
                    <a:gd name="connsiteY13-84" fmla="*/ 497397 h 1465251"/>
                    <a:gd name="connsiteX14-85" fmla="*/ 311669 w 2466854"/>
                    <a:gd name="connsiteY14-86" fmla="*/ 323812 h 1465251"/>
                    <a:gd name="connsiteX15-87" fmla="*/ 294864 w 2466854"/>
                    <a:gd name="connsiteY15-88" fmla="*/ 404803 h 1465251"/>
                    <a:gd name="connsiteX16-89" fmla="*/ 296220 w 2466854"/>
                    <a:gd name="connsiteY16-90" fmla="*/ 404803 h 1465251"/>
                    <a:gd name="connsiteX17-91" fmla="*/ 296168 w 2466854"/>
                    <a:gd name="connsiteY17-92" fmla="*/ 404647 h 1465251"/>
                    <a:gd name="connsiteX18-93" fmla="*/ 1233428 w 2466854"/>
                    <a:gd name="connsiteY18-94" fmla="*/ 119811 h 1465251"/>
                    <a:gd name="connsiteX19-95" fmla="*/ 2170688 w 2466854"/>
                    <a:gd name="connsiteY19-96" fmla="*/ 404647 h 1465251"/>
                    <a:gd name="connsiteX20-97" fmla="*/ 2170636 w 2466854"/>
                    <a:gd name="connsiteY20-98" fmla="*/ 404803 h 1465251"/>
                    <a:gd name="connsiteX21-99" fmla="*/ 2171990 w 2466854"/>
                    <a:gd name="connsiteY21-100" fmla="*/ 404803 h 1465251"/>
                    <a:gd name="connsiteX22-101" fmla="*/ 2155185 w 2466854"/>
                    <a:gd name="connsiteY22-102" fmla="*/ 323812 h 1465251"/>
                    <a:gd name="connsiteX23-103" fmla="*/ 2193294 w 2466854"/>
                    <a:gd name="connsiteY23-104" fmla="*/ 497397 h 1465251"/>
                    <a:gd name="connsiteX24-105" fmla="*/ 2281669 w 2466854"/>
                    <a:gd name="connsiteY24-106" fmla="*/ 848402 h 1465251"/>
                    <a:gd name="connsiteX25-107" fmla="*/ 2395445 w 2466854"/>
                    <a:gd name="connsiteY25-108" fmla="*/ 1245406 h 1465251"/>
                    <a:gd name="connsiteX26-109" fmla="*/ 2466854 w 2466854"/>
                    <a:gd name="connsiteY26-110" fmla="*/ 1465251 h 1465251"/>
                    <a:gd name="connsiteX0-111" fmla="*/ 2089010 w 2466854"/>
                    <a:gd name="connsiteY0-112" fmla="*/ 0 h 1465251"/>
                    <a:gd name="connsiteX1-113" fmla="*/ 2087997 w 2466854"/>
                    <a:gd name="connsiteY1-114" fmla="*/ 0 h 1465251"/>
                    <a:gd name="connsiteX2-115" fmla="*/ 2089010 w 2466854"/>
                    <a:gd name="connsiteY2-116" fmla="*/ 0 h 1465251"/>
                    <a:gd name="connsiteX3-117" fmla="*/ 2466854 w 2466854"/>
                    <a:gd name="connsiteY3-118" fmla="*/ 1465251 h 1465251"/>
                    <a:gd name="connsiteX4-119" fmla="*/ 2462874 w 2466854"/>
                    <a:gd name="connsiteY4-120" fmla="*/ 1465251 h 1465251"/>
                    <a:gd name="connsiteX5-121" fmla="*/ 2442788 w 2466854"/>
                    <a:gd name="connsiteY5-122" fmla="*/ 1409427 h 1465251"/>
                    <a:gd name="connsiteX6-123" fmla="*/ 1233428 w 2466854"/>
                    <a:gd name="connsiteY6-124" fmla="*/ 1133260 h 1465251"/>
                    <a:gd name="connsiteX7-125" fmla="*/ 24067 w 2466854"/>
                    <a:gd name="connsiteY7-126" fmla="*/ 1409427 h 1465251"/>
                    <a:gd name="connsiteX8-127" fmla="*/ 3982 w 2466854"/>
                    <a:gd name="connsiteY8-128" fmla="*/ 1465251 h 1465251"/>
                    <a:gd name="connsiteX9-129" fmla="*/ 0 w 2466854"/>
                    <a:gd name="connsiteY9-130" fmla="*/ 1465251 h 1465251"/>
                    <a:gd name="connsiteX10-131" fmla="*/ 71409 w 2466854"/>
                    <a:gd name="connsiteY10-132" fmla="*/ 1245406 h 1465251"/>
                    <a:gd name="connsiteX11-133" fmla="*/ 185185 w 2466854"/>
                    <a:gd name="connsiteY11-134" fmla="*/ 848402 h 1465251"/>
                    <a:gd name="connsiteX12-135" fmla="*/ 273560 w 2466854"/>
                    <a:gd name="connsiteY12-136" fmla="*/ 497397 h 1465251"/>
                    <a:gd name="connsiteX13-137" fmla="*/ 311669 w 2466854"/>
                    <a:gd name="connsiteY13-138" fmla="*/ 323812 h 1465251"/>
                    <a:gd name="connsiteX14-139" fmla="*/ 294864 w 2466854"/>
                    <a:gd name="connsiteY14-140" fmla="*/ 404803 h 1465251"/>
                    <a:gd name="connsiteX15-141" fmla="*/ 296220 w 2466854"/>
                    <a:gd name="connsiteY15-142" fmla="*/ 404803 h 1465251"/>
                    <a:gd name="connsiteX16-143" fmla="*/ 296168 w 2466854"/>
                    <a:gd name="connsiteY16-144" fmla="*/ 404647 h 1465251"/>
                    <a:gd name="connsiteX17-145" fmla="*/ 1233428 w 2466854"/>
                    <a:gd name="connsiteY17-146" fmla="*/ 119811 h 1465251"/>
                    <a:gd name="connsiteX18-147" fmla="*/ 2170688 w 2466854"/>
                    <a:gd name="connsiteY18-148" fmla="*/ 404647 h 1465251"/>
                    <a:gd name="connsiteX19-149" fmla="*/ 2170636 w 2466854"/>
                    <a:gd name="connsiteY19-150" fmla="*/ 404803 h 1465251"/>
                    <a:gd name="connsiteX20-151" fmla="*/ 2171990 w 2466854"/>
                    <a:gd name="connsiteY20-152" fmla="*/ 404803 h 1465251"/>
                    <a:gd name="connsiteX21-153" fmla="*/ 2155185 w 2466854"/>
                    <a:gd name="connsiteY21-154" fmla="*/ 323812 h 1465251"/>
                    <a:gd name="connsiteX22-155" fmla="*/ 2193294 w 2466854"/>
                    <a:gd name="connsiteY22-156" fmla="*/ 497397 h 1465251"/>
                    <a:gd name="connsiteX23-157" fmla="*/ 2281669 w 2466854"/>
                    <a:gd name="connsiteY23-158" fmla="*/ 848402 h 1465251"/>
                    <a:gd name="connsiteX24-159" fmla="*/ 2395445 w 2466854"/>
                    <a:gd name="connsiteY24-160" fmla="*/ 1245406 h 1465251"/>
                    <a:gd name="connsiteX25-161" fmla="*/ 2466854 w 2466854"/>
                    <a:gd name="connsiteY25-162" fmla="*/ 1465251 h 1465251"/>
                    <a:gd name="connsiteX0-163" fmla="*/ 2466854 w 2466854"/>
                    <a:gd name="connsiteY0-164" fmla="*/ 1345440 h 1345440"/>
                    <a:gd name="connsiteX1-165" fmla="*/ 2462874 w 2466854"/>
                    <a:gd name="connsiteY1-166" fmla="*/ 1345440 h 1345440"/>
                    <a:gd name="connsiteX2-167" fmla="*/ 2442788 w 2466854"/>
                    <a:gd name="connsiteY2-168" fmla="*/ 1289616 h 1345440"/>
                    <a:gd name="connsiteX3-169" fmla="*/ 1233428 w 2466854"/>
                    <a:gd name="connsiteY3-170" fmla="*/ 1013449 h 1345440"/>
                    <a:gd name="connsiteX4-171" fmla="*/ 24067 w 2466854"/>
                    <a:gd name="connsiteY4-172" fmla="*/ 1289616 h 1345440"/>
                    <a:gd name="connsiteX5-173" fmla="*/ 3982 w 2466854"/>
                    <a:gd name="connsiteY5-174" fmla="*/ 1345440 h 1345440"/>
                    <a:gd name="connsiteX6-175" fmla="*/ 0 w 2466854"/>
                    <a:gd name="connsiteY6-176" fmla="*/ 1345440 h 1345440"/>
                    <a:gd name="connsiteX7-177" fmla="*/ 71409 w 2466854"/>
                    <a:gd name="connsiteY7-178" fmla="*/ 1125595 h 1345440"/>
                    <a:gd name="connsiteX8-179" fmla="*/ 185185 w 2466854"/>
                    <a:gd name="connsiteY8-180" fmla="*/ 728591 h 1345440"/>
                    <a:gd name="connsiteX9-181" fmla="*/ 273560 w 2466854"/>
                    <a:gd name="connsiteY9-182" fmla="*/ 377586 h 1345440"/>
                    <a:gd name="connsiteX10-183" fmla="*/ 311669 w 2466854"/>
                    <a:gd name="connsiteY10-184" fmla="*/ 204001 h 1345440"/>
                    <a:gd name="connsiteX11-185" fmla="*/ 294864 w 2466854"/>
                    <a:gd name="connsiteY11-186" fmla="*/ 284992 h 1345440"/>
                    <a:gd name="connsiteX12-187" fmla="*/ 296220 w 2466854"/>
                    <a:gd name="connsiteY12-188" fmla="*/ 284992 h 1345440"/>
                    <a:gd name="connsiteX13-189" fmla="*/ 296168 w 2466854"/>
                    <a:gd name="connsiteY13-190" fmla="*/ 284836 h 1345440"/>
                    <a:gd name="connsiteX14-191" fmla="*/ 1233428 w 2466854"/>
                    <a:gd name="connsiteY14-192" fmla="*/ 0 h 1345440"/>
                    <a:gd name="connsiteX15-193" fmla="*/ 2170688 w 2466854"/>
                    <a:gd name="connsiteY15-194" fmla="*/ 284836 h 1345440"/>
                    <a:gd name="connsiteX16-195" fmla="*/ 2170636 w 2466854"/>
                    <a:gd name="connsiteY16-196" fmla="*/ 284992 h 1345440"/>
                    <a:gd name="connsiteX17-197" fmla="*/ 2171990 w 2466854"/>
                    <a:gd name="connsiteY17-198" fmla="*/ 284992 h 1345440"/>
                    <a:gd name="connsiteX18-199" fmla="*/ 2155185 w 2466854"/>
                    <a:gd name="connsiteY18-200" fmla="*/ 204001 h 1345440"/>
                    <a:gd name="connsiteX19-201" fmla="*/ 2193294 w 2466854"/>
                    <a:gd name="connsiteY19-202" fmla="*/ 377586 h 1345440"/>
                    <a:gd name="connsiteX20-203" fmla="*/ 2281669 w 2466854"/>
                    <a:gd name="connsiteY20-204" fmla="*/ 728591 h 1345440"/>
                    <a:gd name="connsiteX21-205" fmla="*/ 2395445 w 2466854"/>
                    <a:gd name="connsiteY21-206" fmla="*/ 1125595 h 1345440"/>
                    <a:gd name="connsiteX22-207" fmla="*/ 2466854 w 2466854"/>
                    <a:gd name="connsiteY22-208" fmla="*/ 1345440 h 134544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</a:cxnLst>
                  <a:rect l="l" t="t" r="r" b="b"/>
                  <a:pathLst>
                    <a:path w="2466854" h="1345440">
                      <a:moveTo>
                        <a:pt x="2466854" y="1345440"/>
                      </a:moveTo>
                      <a:lnTo>
                        <a:pt x="2462874" y="1345440"/>
                      </a:lnTo>
                      <a:lnTo>
                        <a:pt x="2442788" y="1289616"/>
                      </a:lnTo>
                      <a:cubicBezTo>
                        <a:pt x="2327681" y="1132007"/>
                        <a:pt x="1829970" y="1013449"/>
                        <a:pt x="1233428" y="1013449"/>
                      </a:cubicBezTo>
                      <a:cubicBezTo>
                        <a:pt x="636886" y="1013449"/>
                        <a:pt x="139174" y="1132007"/>
                        <a:pt x="24067" y="1289616"/>
                      </a:cubicBezTo>
                      <a:lnTo>
                        <a:pt x="3982" y="1345440"/>
                      </a:lnTo>
                      <a:lnTo>
                        <a:pt x="0" y="1345440"/>
                      </a:lnTo>
                      <a:lnTo>
                        <a:pt x="71409" y="1125595"/>
                      </a:lnTo>
                      <a:cubicBezTo>
                        <a:pt x="111113" y="995678"/>
                        <a:pt x="149105" y="863245"/>
                        <a:pt x="185185" y="728591"/>
                      </a:cubicBezTo>
                      <a:cubicBezTo>
                        <a:pt x="216755" y="610769"/>
                        <a:pt x="246208" y="493688"/>
                        <a:pt x="273560" y="377586"/>
                      </a:cubicBezTo>
                      <a:lnTo>
                        <a:pt x="311669" y="204001"/>
                      </a:lnTo>
                      <a:lnTo>
                        <a:pt x="294864" y="284992"/>
                      </a:lnTo>
                      <a:lnTo>
                        <a:pt x="296220" y="284992"/>
                      </a:lnTo>
                      <a:cubicBezTo>
                        <a:pt x="296203" y="284940"/>
                        <a:pt x="296185" y="284888"/>
                        <a:pt x="296168" y="284836"/>
                      </a:cubicBezTo>
                      <a:cubicBezTo>
                        <a:pt x="296168" y="127525"/>
                        <a:pt x="715794" y="0"/>
                        <a:pt x="1233428" y="0"/>
                      </a:cubicBezTo>
                      <a:cubicBezTo>
                        <a:pt x="1751062" y="0"/>
                        <a:pt x="2170688" y="127525"/>
                        <a:pt x="2170688" y="284836"/>
                      </a:cubicBezTo>
                      <a:cubicBezTo>
                        <a:pt x="2170671" y="284888"/>
                        <a:pt x="2170653" y="284940"/>
                        <a:pt x="2170636" y="284992"/>
                      </a:cubicBezTo>
                      <a:lnTo>
                        <a:pt x="2171990" y="284992"/>
                      </a:lnTo>
                      <a:lnTo>
                        <a:pt x="2155185" y="204001"/>
                      </a:lnTo>
                      <a:lnTo>
                        <a:pt x="2193294" y="377586"/>
                      </a:lnTo>
                      <a:cubicBezTo>
                        <a:pt x="2220646" y="493688"/>
                        <a:pt x="2250099" y="610769"/>
                        <a:pt x="2281669" y="728591"/>
                      </a:cubicBezTo>
                      <a:cubicBezTo>
                        <a:pt x="2317749" y="863245"/>
                        <a:pt x="2355741" y="995678"/>
                        <a:pt x="2395445" y="1125595"/>
                      </a:cubicBezTo>
                      <a:lnTo>
                        <a:pt x="2466854" y="134544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3" name="ïSḻiḍé"/>
                <p:cNvSpPr/>
                <p:nvPr/>
              </p:nvSpPr>
              <p:spPr>
                <a:xfrm rot="10800000">
                  <a:off x="2544312" y="2496549"/>
                  <a:ext cx="2481606" cy="1067053"/>
                </a:xfrm>
                <a:custGeom>
                  <a:avLst/>
                  <a:gdLst>
                    <a:gd name="connsiteX0" fmla="*/ 3317727 w 3317727"/>
                    <a:gd name="connsiteY0" fmla="*/ 1424642 h 1424642"/>
                    <a:gd name="connsiteX1" fmla="*/ 3313856 w 3317727"/>
                    <a:gd name="connsiteY1" fmla="*/ 1424642 h 1424642"/>
                    <a:gd name="connsiteX2" fmla="*/ 3280303 w 3317727"/>
                    <a:gd name="connsiteY2" fmla="*/ 1351086 h 1424642"/>
                    <a:gd name="connsiteX3" fmla="*/ 1658864 w 3317727"/>
                    <a:gd name="connsiteY3" fmla="*/ 1059040 h 1424642"/>
                    <a:gd name="connsiteX4" fmla="*/ 37425 w 3317727"/>
                    <a:gd name="connsiteY4" fmla="*/ 1351086 h 1424642"/>
                    <a:gd name="connsiteX5" fmla="*/ 3872 w 3317727"/>
                    <a:gd name="connsiteY5" fmla="*/ 1424642 h 1424642"/>
                    <a:gd name="connsiteX6" fmla="*/ 0 w 3317727"/>
                    <a:gd name="connsiteY6" fmla="*/ 1424642 h 1424642"/>
                    <a:gd name="connsiteX7" fmla="*/ 62339 w 3317727"/>
                    <a:gd name="connsiteY7" fmla="*/ 1288892 h 1424642"/>
                    <a:gd name="connsiteX8" fmla="*/ 372798 w 3317727"/>
                    <a:gd name="connsiteY8" fmla="*/ 494048 h 1424642"/>
                    <a:gd name="connsiteX9" fmla="*/ 425436 w 3317727"/>
                    <a:gd name="connsiteY9" fmla="*/ 331991 h 1424642"/>
                    <a:gd name="connsiteX10" fmla="*/ 429418 w 3317727"/>
                    <a:gd name="connsiteY10" fmla="*/ 331991 h 1424642"/>
                    <a:gd name="connsiteX11" fmla="*/ 449503 w 3317727"/>
                    <a:gd name="connsiteY11" fmla="*/ 276167 h 1424642"/>
                    <a:gd name="connsiteX12" fmla="*/ 1658864 w 3317727"/>
                    <a:gd name="connsiteY12" fmla="*/ 0 h 1424642"/>
                    <a:gd name="connsiteX13" fmla="*/ 2868224 w 3317727"/>
                    <a:gd name="connsiteY13" fmla="*/ 276167 h 1424642"/>
                    <a:gd name="connsiteX14" fmla="*/ 2888310 w 3317727"/>
                    <a:gd name="connsiteY14" fmla="*/ 331991 h 1424642"/>
                    <a:gd name="connsiteX15" fmla="*/ 2892290 w 3317727"/>
                    <a:gd name="connsiteY15" fmla="*/ 331991 h 1424642"/>
                    <a:gd name="connsiteX16" fmla="*/ 2944928 w 3317727"/>
                    <a:gd name="connsiteY16" fmla="*/ 494048 h 1424642"/>
                    <a:gd name="connsiteX17" fmla="*/ 3255388 w 3317727"/>
                    <a:gd name="connsiteY17" fmla="*/ 1288892 h 1424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317727" h="1424642">
                      <a:moveTo>
                        <a:pt x="3317727" y="1424642"/>
                      </a:moveTo>
                      <a:lnTo>
                        <a:pt x="3313856" y="1424642"/>
                      </a:lnTo>
                      <a:lnTo>
                        <a:pt x="3280303" y="1351086"/>
                      </a:lnTo>
                      <a:cubicBezTo>
                        <a:pt x="3125974" y="1184416"/>
                        <a:pt x="2458672" y="1059040"/>
                        <a:pt x="1658864" y="1059040"/>
                      </a:cubicBezTo>
                      <a:cubicBezTo>
                        <a:pt x="859055" y="1059040"/>
                        <a:pt x="191753" y="1184416"/>
                        <a:pt x="37425" y="1351086"/>
                      </a:cubicBezTo>
                      <a:lnTo>
                        <a:pt x="3872" y="1424642"/>
                      </a:lnTo>
                      <a:lnTo>
                        <a:pt x="0" y="1424642"/>
                      </a:lnTo>
                      <a:lnTo>
                        <a:pt x="62339" y="1288892"/>
                      </a:lnTo>
                      <a:cubicBezTo>
                        <a:pt x="171966" y="1040442"/>
                        <a:pt x="276210" y="774367"/>
                        <a:pt x="372798" y="494048"/>
                      </a:cubicBezTo>
                      <a:lnTo>
                        <a:pt x="425436" y="331991"/>
                      </a:lnTo>
                      <a:lnTo>
                        <a:pt x="429418" y="331991"/>
                      </a:lnTo>
                      <a:lnTo>
                        <a:pt x="449503" y="276167"/>
                      </a:lnTo>
                      <a:cubicBezTo>
                        <a:pt x="564610" y="118558"/>
                        <a:pt x="1062322" y="0"/>
                        <a:pt x="1658864" y="0"/>
                      </a:cubicBezTo>
                      <a:cubicBezTo>
                        <a:pt x="2255406" y="0"/>
                        <a:pt x="2753117" y="118558"/>
                        <a:pt x="2868224" y="276167"/>
                      </a:cubicBezTo>
                      <a:lnTo>
                        <a:pt x="2888310" y="331991"/>
                      </a:lnTo>
                      <a:lnTo>
                        <a:pt x="2892290" y="331991"/>
                      </a:lnTo>
                      <a:lnTo>
                        <a:pt x="2944928" y="494048"/>
                      </a:lnTo>
                      <a:cubicBezTo>
                        <a:pt x="3041516" y="774367"/>
                        <a:pt x="3145761" y="1040442"/>
                        <a:pt x="3255388" y="128889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iSḷídè"/>
                <p:cNvSpPr/>
                <p:nvPr/>
              </p:nvSpPr>
              <p:spPr>
                <a:xfrm>
                  <a:off x="2088903" y="1388916"/>
                  <a:ext cx="3392424" cy="608785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5" name="isľïḍê"/>
                <p:cNvSpPr/>
                <p:nvPr/>
              </p:nvSpPr>
              <p:spPr>
                <a:xfrm>
                  <a:off x="2585053" y="1756868"/>
                  <a:ext cx="2399855" cy="511101"/>
                </a:xfrm>
                <a:prstGeom prst="ellipse">
                  <a:avLst/>
                </a:prstGeom>
                <a:solidFill>
                  <a:schemeClr val="accent5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îṣľïḍé"/>
                <p:cNvSpPr/>
                <p:nvPr/>
              </p:nvSpPr>
              <p:spPr>
                <a:xfrm rot="10800000">
                  <a:off x="2136220" y="1770649"/>
                  <a:ext cx="3301276" cy="1009876"/>
                </a:xfrm>
                <a:custGeom>
                  <a:avLst/>
                  <a:gdLst>
                    <a:gd name="connsiteX0" fmla="*/ 3685105 w 4413566"/>
                    <a:gd name="connsiteY0" fmla="*/ 52497 h 1455510"/>
                    <a:gd name="connsiteX1" fmla="*/ 3663298 w 4413566"/>
                    <a:gd name="connsiteY1" fmla="*/ 0 h 1455510"/>
                    <a:gd name="connsiteX2" fmla="*/ 3663734 w 4413566"/>
                    <a:gd name="connsiteY2" fmla="*/ 0 h 1455510"/>
                    <a:gd name="connsiteX3" fmla="*/ 728457 w 4413566"/>
                    <a:gd name="connsiteY3" fmla="*/ 52508 h 1455510"/>
                    <a:gd name="connsiteX4" fmla="*/ 749832 w 4413566"/>
                    <a:gd name="connsiteY4" fmla="*/ 0 h 1455510"/>
                    <a:gd name="connsiteX5" fmla="*/ 750268 w 4413566"/>
                    <a:gd name="connsiteY5" fmla="*/ 0 h 1455510"/>
                    <a:gd name="connsiteX6" fmla="*/ 0 w 4413566"/>
                    <a:gd name="connsiteY6" fmla="*/ 1455510 h 1455510"/>
                    <a:gd name="connsiteX7" fmla="*/ 27790 w 4413566"/>
                    <a:gd name="connsiteY7" fmla="*/ 1416784 h 1455510"/>
                    <a:gd name="connsiteX8" fmla="*/ 498921 w 4413566"/>
                    <a:gd name="connsiteY8" fmla="*/ 579507 h 1455510"/>
                    <a:gd name="connsiteX9" fmla="*/ 626561 w 4413566"/>
                    <a:gd name="connsiteY9" fmla="*/ 297814 h 1455510"/>
                    <a:gd name="connsiteX10" fmla="*/ 610259 w 4413566"/>
                    <a:gd name="connsiteY10" fmla="*/ 337058 h 1455510"/>
                    <a:gd name="connsiteX11" fmla="*/ 547920 w 4413566"/>
                    <a:gd name="connsiteY11" fmla="*/ 472808 h 1455510"/>
                    <a:gd name="connsiteX12" fmla="*/ 551792 w 4413566"/>
                    <a:gd name="connsiteY12" fmla="*/ 472808 h 1455510"/>
                    <a:gd name="connsiteX13" fmla="*/ 585345 w 4413566"/>
                    <a:gd name="connsiteY13" fmla="*/ 399252 h 1455510"/>
                    <a:gd name="connsiteX14" fmla="*/ 2206784 w 4413566"/>
                    <a:gd name="connsiteY14" fmla="*/ 107206 h 1455510"/>
                    <a:gd name="connsiteX15" fmla="*/ 3828223 w 4413566"/>
                    <a:gd name="connsiteY15" fmla="*/ 399252 h 1455510"/>
                    <a:gd name="connsiteX16" fmla="*/ 3861776 w 4413566"/>
                    <a:gd name="connsiteY16" fmla="*/ 472808 h 1455510"/>
                    <a:gd name="connsiteX17" fmla="*/ 3865647 w 4413566"/>
                    <a:gd name="connsiteY17" fmla="*/ 472808 h 1455510"/>
                    <a:gd name="connsiteX18" fmla="*/ 3803308 w 4413566"/>
                    <a:gd name="connsiteY18" fmla="*/ 337058 h 1455510"/>
                    <a:gd name="connsiteX19" fmla="*/ 3787016 w 4413566"/>
                    <a:gd name="connsiteY19" fmla="*/ 297836 h 1455510"/>
                    <a:gd name="connsiteX20" fmla="*/ 3914645 w 4413566"/>
                    <a:gd name="connsiteY20" fmla="*/ 579507 h 1455510"/>
                    <a:gd name="connsiteX21" fmla="*/ 4385777 w 4413566"/>
                    <a:gd name="connsiteY21" fmla="*/ 1416784 h 1455510"/>
                    <a:gd name="connsiteX22" fmla="*/ 4413566 w 4413566"/>
                    <a:gd name="connsiteY22" fmla="*/ 1455508 h 1455510"/>
                    <a:gd name="connsiteX23" fmla="*/ 4372544 w 4413566"/>
                    <a:gd name="connsiteY23" fmla="*/ 1426917 h 1455510"/>
                    <a:gd name="connsiteX24" fmla="*/ 2206784 w 4413566"/>
                    <a:gd name="connsiteY24" fmla="*/ 1141368 h 1455510"/>
                    <a:gd name="connsiteX25" fmla="*/ 41024 w 4413566"/>
                    <a:gd name="connsiteY25" fmla="*/ 1426917 h 1455510"/>
                    <a:gd name="connsiteX0-1" fmla="*/ 3685105 w 4413566"/>
                    <a:gd name="connsiteY0-2" fmla="*/ 52497 h 1455510"/>
                    <a:gd name="connsiteX1-3" fmla="*/ 3663298 w 4413566"/>
                    <a:gd name="connsiteY1-4" fmla="*/ 0 h 1455510"/>
                    <a:gd name="connsiteX2-5" fmla="*/ 3685105 w 4413566"/>
                    <a:gd name="connsiteY2-6" fmla="*/ 52497 h 1455510"/>
                    <a:gd name="connsiteX3-7" fmla="*/ 728457 w 4413566"/>
                    <a:gd name="connsiteY3-8" fmla="*/ 52508 h 1455510"/>
                    <a:gd name="connsiteX4-9" fmla="*/ 749832 w 4413566"/>
                    <a:gd name="connsiteY4-10" fmla="*/ 0 h 1455510"/>
                    <a:gd name="connsiteX5-11" fmla="*/ 750268 w 4413566"/>
                    <a:gd name="connsiteY5-12" fmla="*/ 0 h 1455510"/>
                    <a:gd name="connsiteX6-13" fmla="*/ 728457 w 4413566"/>
                    <a:gd name="connsiteY6-14" fmla="*/ 52508 h 1455510"/>
                    <a:gd name="connsiteX7-15" fmla="*/ 0 w 4413566"/>
                    <a:gd name="connsiteY7-16" fmla="*/ 1455510 h 1455510"/>
                    <a:gd name="connsiteX8-17" fmla="*/ 27790 w 4413566"/>
                    <a:gd name="connsiteY8-18" fmla="*/ 1416784 h 1455510"/>
                    <a:gd name="connsiteX9-19" fmla="*/ 498921 w 4413566"/>
                    <a:gd name="connsiteY9-20" fmla="*/ 579507 h 1455510"/>
                    <a:gd name="connsiteX10-21" fmla="*/ 626561 w 4413566"/>
                    <a:gd name="connsiteY10-22" fmla="*/ 297814 h 1455510"/>
                    <a:gd name="connsiteX11-23" fmla="*/ 610259 w 4413566"/>
                    <a:gd name="connsiteY11-24" fmla="*/ 337058 h 1455510"/>
                    <a:gd name="connsiteX12-25" fmla="*/ 547920 w 4413566"/>
                    <a:gd name="connsiteY12-26" fmla="*/ 472808 h 1455510"/>
                    <a:gd name="connsiteX13-27" fmla="*/ 551792 w 4413566"/>
                    <a:gd name="connsiteY13-28" fmla="*/ 472808 h 1455510"/>
                    <a:gd name="connsiteX14-29" fmla="*/ 585345 w 4413566"/>
                    <a:gd name="connsiteY14-30" fmla="*/ 399252 h 1455510"/>
                    <a:gd name="connsiteX15-31" fmla="*/ 2206784 w 4413566"/>
                    <a:gd name="connsiteY15-32" fmla="*/ 107206 h 1455510"/>
                    <a:gd name="connsiteX16-33" fmla="*/ 3828223 w 4413566"/>
                    <a:gd name="connsiteY16-34" fmla="*/ 399252 h 1455510"/>
                    <a:gd name="connsiteX17-35" fmla="*/ 3861776 w 4413566"/>
                    <a:gd name="connsiteY17-36" fmla="*/ 472808 h 1455510"/>
                    <a:gd name="connsiteX18-37" fmla="*/ 3865647 w 4413566"/>
                    <a:gd name="connsiteY18-38" fmla="*/ 472808 h 1455510"/>
                    <a:gd name="connsiteX19-39" fmla="*/ 3803308 w 4413566"/>
                    <a:gd name="connsiteY19-40" fmla="*/ 337058 h 1455510"/>
                    <a:gd name="connsiteX20-41" fmla="*/ 3787016 w 4413566"/>
                    <a:gd name="connsiteY20-42" fmla="*/ 297836 h 1455510"/>
                    <a:gd name="connsiteX21-43" fmla="*/ 3914645 w 4413566"/>
                    <a:gd name="connsiteY21-44" fmla="*/ 579507 h 1455510"/>
                    <a:gd name="connsiteX22-45" fmla="*/ 4385777 w 4413566"/>
                    <a:gd name="connsiteY22-46" fmla="*/ 1416784 h 1455510"/>
                    <a:gd name="connsiteX23-47" fmla="*/ 4413566 w 4413566"/>
                    <a:gd name="connsiteY23-48" fmla="*/ 1455508 h 1455510"/>
                    <a:gd name="connsiteX24-49" fmla="*/ 4372544 w 4413566"/>
                    <a:gd name="connsiteY24-50" fmla="*/ 1426917 h 1455510"/>
                    <a:gd name="connsiteX25-51" fmla="*/ 2206784 w 4413566"/>
                    <a:gd name="connsiteY25-52" fmla="*/ 1141368 h 1455510"/>
                    <a:gd name="connsiteX26" fmla="*/ 41024 w 4413566"/>
                    <a:gd name="connsiteY26" fmla="*/ 1426917 h 1455510"/>
                    <a:gd name="connsiteX27" fmla="*/ 0 w 4413566"/>
                    <a:gd name="connsiteY27" fmla="*/ 1455510 h 1455510"/>
                    <a:gd name="connsiteX0-53" fmla="*/ 728457 w 4413566"/>
                    <a:gd name="connsiteY0-54" fmla="*/ 52508 h 1455510"/>
                    <a:gd name="connsiteX1-55" fmla="*/ 749832 w 4413566"/>
                    <a:gd name="connsiteY1-56" fmla="*/ 0 h 1455510"/>
                    <a:gd name="connsiteX2-57" fmla="*/ 750268 w 4413566"/>
                    <a:gd name="connsiteY2-58" fmla="*/ 0 h 1455510"/>
                    <a:gd name="connsiteX3-59" fmla="*/ 728457 w 4413566"/>
                    <a:gd name="connsiteY3-60" fmla="*/ 52508 h 1455510"/>
                    <a:gd name="connsiteX4-61" fmla="*/ 0 w 4413566"/>
                    <a:gd name="connsiteY4-62" fmla="*/ 1455510 h 1455510"/>
                    <a:gd name="connsiteX5-63" fmla="*/ 27790 w 4413566"/>
                    <a:gd name="connsiteY5-64" fmla="*/ 1416784 h 1455510"/>
                    <a:gd name="connsiteX6-65" fmla="*/ 498921 w 4413566"/>
                    <a:gd name="connsiteY6-66" fmla="*/ 579507 h 1455510"/>
                    <a:gd name="connsiteX7-67" fmla="*/ 626561 w 4413566"/>
                    <a:gd name="connsiteY7-68" fmla="*/ 297814 h 1455510"/>
                    <a:gd name="connsiteX8-69" fmla="*/ 610259 w 4413566"/>
                    <a:gd name="connsiteY8-70" fmla="*/ 337058 h 1455510"/>
                    <a:gd name="connsiteX9-71" fmla="*/ 547920 w 4413566"/>
                    <a:gd name="connsiteY9-72" fmla="*/ 472808 h 1455510"/>
                    <a:gd name="connsiteX10-73" fmla="*/ 551792 w 4413566"/>
                    <a:gd name="connsiteY10-74" fmla="*/ 472808 h 1455510"/>
                    <a:gd name="connsiteX11-75" fmla="*/ 585345 w 4413566"/>
                    <a:gd name="connsiteY11-76" fmla="*/ 399252 h 1455510"/>
                    <a:gd name="connsiteX12-77" fmla="*/ 2206784 w 4413566"/>
                    <a:gd name="connsiteY12-78" fmla="*/ 107206 h 1455510"/>
                    <a:gd name="connsiteX13-79" fmla="*/ 3828223 w 4413566"/>
                    <a:gd name="connsiteY13-80" fmla="*/ 399252 h 1455510"/>
                    <a:gd name="connsiteX14-81" fmla="*/ 3861776 w 4413566"/>
                    <a:gd name="connsiteY14-82" fmla="*/ 472808 h 1455510"/>
                    <a:gd name="connsiteX15-83" fmla="*/ 3865647 w 4413566"/>
                    <a:gd name="connsiteY15-84" fmla="*/ 472808 h 1455510"/>
                    <a:gd name="connsiteX16-85" fmla="*/ 3803308 w 4413566"/>
                    <a:gd name="connsiteY16-86" fmla="*/ 337058 h 1455510"/>
                    <a:gd name="connsiteX17-87" fmla="*/ 3787016 w 4413566"/>
                    <a:gd name="connsiteY17-88" fmla="*/ 297836 h 1455510"/>
                    <a:gd name="connsiteX18-89" fmla="*/ 3914645 w 4413566"/>
                    <a:gd name="connsiteY18-90" fmla="*/ 579507 h 1455510"/>
                    <a:gd name="connsiteX19-91" fmla="*/ 4385777 w 4413566"/>
                    <a:gd name="connsiteY19-92" fmla="*/ 1416784 h 1455510"/>
                    <a:gd name="connsiteX20-93" fmla="*/ 4413566 w 4413566"/>
                    <a:gd name="connsiteY20-94" fmla="*/ 1455508 h 1455510"/>
                    <a:gd name="connsiteX21-95" fmla="*/ 4372544 w 4413566"/>
                    <a:gd name="connsiteY21-96" fmla="*/ 1426917 h 1455510"/>
                    <a:gd name="connsiteX22-97" fmla="*/ 2206784 w 4413566"/>
                    <a:gd name="connsiteY22-98" fmla="*/ 1141368 h 1455510"/>
                    <a:gd name="connsiteX23-99" fmla="*/ 41024 w 4413566"/>
                    <a:gd name="connsiteY23-100" fmla="*/ 1426917 h 1455510"/>
                    <a:gd name="connsiteX24-101" fmla="*/ 0 w 4413566"/>
                    <a:gd name="connsiteY24-102" fmla="*/ 1455510 h 1455510"/>
                    <a:gd name="connsiteX0-103" fmla="*/ 728457 w 4413566"/>
                    <a:gd name="connsiteY0-104" fmla="*/ 52508 h 1455510"/>
                    <a:gd name="connsiteX1-105" fmla="*/ 749832 w 4413566"/>
                    <a:gd name="connsiteY1-106" fmla="*/ 0 h 1455510"/>
                    <a:gd name="connsiteX2-107" fmla="*/ 728457 w 4413566"/>
                    <a:gd name="connsiteY2-108" fmla="*/ 52508 h 1455510"/>
                    <a:gd name="connsiteX3-109" fmla="*/ 0 w 4413566"/>
                    <a:gd name="connsiteY3-110" fmla="*/ 1455510 h 1455510"/>
                    <a:gd name="connsiteX4-111" fmla="*/ 27790 w 4413566"/>
                    <a:gd name="connsiteY4-112" fmla="*/ 1416784 h 1455510"/>
                    <a:gd name="connsiteX5-113" fmla="*/ 498921 w 4413566"/>
                    <a:gd name="connsiteY5-114" fmla="*/ 579507 h 1455510"/>
                    <a:gd name="connsiteX6-115" fmla="*/ 626561 w 4413566"/>
                    <a:gd name="connsiteY6-116" fmla="*/ 297814 h 1455510"/>
                    <a:gd name="connsiteX7-117" fmla="*/ 610259 w 4413566"/>
                    <a:gd name="connsiteY7-118" fmla="*/ 337058 h 1455510"/>
                    <a:gd name="connsiteX8-119" fmla="*/ 547920 w 4413566"/>
                    <a:gd name="connsiteY8-120" fmla="*/ 472808 h 1455510"/>
                    <a:gd name="connsiteX9-121" fmla="*/ 551792 w 4413566"/>
                    <a:gd name="connsiteY9-122" fmla="*/ 472808 h 1455510"/>
                    <a:gd name="connsiteX10-123" fmla="*/ 585345 w 4413566"/>
                    <a:gd name="connsiteY10-124" fmla="*/ 399252 h 1455510"/>
                    <a:gd name="connsiteX11-125" fmla="*/ 2206784 w 4413566"/>
                    <a:gd name="connsiteY11-126" fmla="*/ 107206 h 1455510"/>
                    <a:gd name="connsiteX12-127" fmla="*/ 3828223 w 4413566"/>
                    <a:gd name="connsiteY12-128" fmla="*/ 399252 h 1455510"/>
                    <a:gd name="connsiteX13-129" fmla="*/ 3861776 w 4413566"/>
                    <a:gd name="connsiteY13-130" fmla="*/ 472808 h 1455510"/>
                    <a:gd name="connsiteX14-131" fmla="*/ 3865647 w 4413566"/>
                    <a:gd name="connsiteY14-132" fmla="*/ 472808 h 1455510"/>
                    <a:gd name="connsiteX15-133" fmla="*/ 3803308 w 4413566"/>
                    <a:gd name="connsiteY15-134" fmla="*/ 337058 h 1455510"/>
                    <a:gd name="connsiteX16-135" fmla="*/ 3787016 w 4413566"/>
                    <a:gd name="connsiteY16-136" fmla="*/ 297836 h 1455510"/>
                    <a:gd name="connsiteX17-137" fmla="*/ 3914645 w 4413566"/>
                    <a:gd name="connsiteY17-138" fmla="*/ 579507 h 1455510"/>
                    <a:gd name="connsiteX18-139" fmla="*/ 4385777 w 4413566"/>
                    <a:gd name="connsiteY18-140" fmla="*/ 1416784 h 1455510"/>
                    <a:gd name="connsiteX19-141" fmla="*/ 4413566 w 4413566"/>
                    <a:gd name="connsiteY19-142" fmla="*/ 1455508 h 1455510"/>
                    <a:gd name="connsiteX20-143" fmla="*/ 4372544 w 4413566"/>
                    <a:gd name="connsiteY20-144" fmla="*/ 1426917 h 1455510"/>
                    <a:gd name="connsiteX21-145" fmla="*/ 2206784 w 4413566"/>
                    <a:gd name="connsiteY21-146" fmla="*/ 1141368 h 1455510"/>
                    <a:gd name="connsiteX22-147" fmla="*/ 41024 w 4413566"/>
                    <a:gd name="connsiteY22-148" fmla="*/ 1426917 h 1455510"/>
                    <a:gd name="connsiteX23-149" fmla="*/ 0 w 4413566"/>
                    <a:gd name="connsiteY23-150" fmla="*/ 1455510 h 1455510"/>
                    <a:gd name="connsiteX0-151" fmla="*/ 0 w 4413566"/>
                    <a:gd name="connsiteY0-152" fmla="*/ 1348304 h 1348304"/>
                    <a:gd name="connsiteX1-153" fmla="*/ 27790 w 4413566"/>
                    <a:gd name="connsiteY1-154" fmla="*/ 1309578 h 1348304"/>
                    <a:gd name="connsiteX2-155" fmla="*/ 498921 w 4413566"/>
                    <a:gd name="connsiteY2-156" fmla="*/ 472301 h 1348304"/>
                    <a:gd name="connsiteX3-157" fmla="*/ 626561 w 4413566"/>
                    <a:gd name="connsiteY3-158" fmla="*/ 190608 h 1348304"/>
                    <a:gd name="connsiteX4-159" fmla="*/ 610259 w 4413566"/>
                    <a:gd name="connsiteY4-160" fmla="*/ 229852 h 1348304"/>
                    <a:gd name="connsiteX5-161" fmla="*/ 547920 w 4413566"/>
                    <a:gd name="connsiteY5-162" fmla="*/ 365602 h 1348304"/>
                    <a:gd name="connsiteX6-163" fmla="*/ 551792 w 4413566"/>
                    <a:gd name="connsiteY6-164" fmla="*/ 365602 h 1348304"/>
                    <a:gd name="connsiteX7-165" fmla="*/ 585345 w 4413566"/>
                    <a:gd name="connsiteY7-166" fmla="*/ 292046 h 1348304"/>
                    <a:gd name="connsiteX8-167" fmla="*/ 2206784 w 4413566"/>
                    <a:gd name="connsiteY8-168" fmla="*/ 0 h 1348304"/>
                    <a:gd name="connsiteX9-169" fmla="*/ 3828223 w 4413566"/>
                    <a:gd name="connsiteY9-170" fmla="*/ 292046 h 1348304"/>
                    <a:gd name="connsiteX10-171" fmla="*/ 3861776 w 4413566"/>
                    <a:gd name="connsiteY10-172" fmla="*/ 365602 h 1348304"/>
                    <a:gd name="connsiteX11-173" fmla="*/ 3865647 w 4413566"/>
                    <a:gd name="connsiteY11-174" fmla="*/ 365602 h 1348304"/>
                    <a:gd name="connsiteX12-175" fmla="*/ 3803308 w 4413566"/>
                    <a:gd name="connsiteY12-176" fmla="*/ 229852 h 1348304"/>
                    <a:gd name="connsiteX13-177" fmla="*/ 3787016 w 4413566"/>
                    <a:gd name="connsiteY13-178" fmla="*/ 190630 h 1348304"/>
                    <a:gd name="connsiteX14-179" fmla="*/ 3914645 w 4413566"/>
                    <a:gd name="connsiteY14-180" fmla="*/ 472301 h 1348304"/>
                    <a:gd name="connsiteX15-181" fmla="*/ 4385777 w 4413566"/>
                    <a:gd name="connsiteY15-182" fmla="*/ 1309578 h 1348304"/>
                    <a:gd name="connsiteX16-183" fmla="*/ 4413566 w 4413566"/>
                    <a:gd name="connsiteY16-184" fmla="*/ 1348302 h 1348304"/>
                    <a:gd name="connsiteX17-185" fmla="*/ 4372544 w 4413566"/>
                    <a:gd name="connsiteY17-186" fmla="*/ 1319711 h 1348304"/>
                    <a:gd name="connsiteX18-187" fmla="*/ 2206784 w 4413566"/>
                    <a:gd name="connsiteY18-188" fmla="*/ 1034162 h 1348304"/>
                    <a:gd name="connsiteX19-189" fmla="*/ 41024 w 4413566"/>
                    <a:gd name="connsiteY19-190" fmla="*/ 1319711 h 1348304"/>
                    <a:gd name="connsiteX20-191" fmla="*/ 0 w 4413566"/>
                    <a:gd name="connsiteY20-192" fmla="*/ 1348304 h 1348304"/>
                    <a:gd name="connsiteX0-193" fmla="*/ 0 w 4413566"/>
                    <a:gd name="connsiteY0-194" fmla="*/ 1348304 h 1348304"/>
                    <a:gd name="connsiteX1-195" fmla="*/ 27790 w 4413566"/>
                    <a:gd name="connsiteY1-196" fmla="*/ 1309578 h 1348304"/>
                    <a:gd name="connsiteX2-197" fmla="*/ 498921 w 4413566"/>
                    <a:gd name="connsiteY2-198" fmla="*/ 472301 h 1348304"/>
                    <a:gd name="connsiteX3-199" fmla="*/ 610259 w 4413566"/>
                    <a:gd name="connsiteY3-200" fmla="*/ 229852 h 1348304"/>
                    <a:gd name="connsiteX4-201" fmla="*/ 547920 w 4413566"/>
                    <a:gd name="connsiteY4-202" fmla="*/ 365602 h 1348304"/>
                    <a:gd name="connsiteX5-203" fmla="*/ 551792 w 4413566"/>
                    <a:gd name="connsiteY5-204" fmla="*/ 365602 h 1348304"/>
                    <a:gd name="connsiteX6-205" fmla="*/ 585345 w 4413566"/>
                    <a:gd name="connsiteY6-206" fmla="*/ 292046 h 1348304"/>
                    <a:gd name="connsiteX7-207" fmla="*/ 2206784 w 4413566"/>
                    <a:gd name="connsiteY7-208" fmla="*/ 0 h 1348304"/>
                    <a:gd name="connsiteX8-209" fmla="*/ 3828223 w 4413566"/>
                    <a:gd name="connsiteY8-210" fmla="*/ 292046 h 1348304"/>
                    <a:gd name="connsiteX9-211" fmla="*/ 3861776 w 4413566"/>
                    <a:gd name="connsiteY9-212" fmla="*/ 365602 h 1348304"/>
                    <a:gd name="connsiteX10-213" fmla="*/ 3865647 w 4413566"/>
                    <a:gd name="connsiteY10-214" fmla="*/ 365602 h 1348304"/>
                    <a:gd name="connsiteX11-215" fmla="*/ 3803308 w 4413566"/>
                    <a:gd name="connsiteY11-216" fmla="*/ 229852 h 1348304"/>
                    <a:gd name="connsiteX12-217" fmla="*/ 3787016 w 4413566"/>
                    <a:gd name="connsiteY12-218" fmla="*/ 190630 h 1348304"/>
                    <a:gd name="connsiteX13-219" fmla="*/ 3914645 w 4413566"/>
                    <a:gd name="connsiteY13-220" fmla="*/ 472301 h 1348304"/>
                    <a:gd name="connsiteX14-221" fmla="*/ 4385777 w 4413566"/>
                    <a:gd name="connsiteY14-222" fmla="*/ 1309578 h 1348304"/>
                    <a:gd name="connsiteX15-223" fmla="*/ 4413566 w 4413566"/>
                    <a:gd name="connsiteY15-224" fmla="*/ 1348302 h 1348304"/>
                    <a:gd name="connsiteX16-225" fmla="*/ 4372544 w 4413566"/>
                    <a:gd name="connsiteY16-226" fmla="*/ 1319711 h 1348304"/>
                    <a:gd name="connsiteX17-227" fmla="*/ 2206784 w 4413566"/>
                    <a:gd name="connsiteY17-228" fmla="*/ 1034162 h 1348304"/>
                    <a:gd name="connsiteX18-229" fmla="*/ 41024 w 4413566"/>
                    <a:gd name="connsiteY18-230" fmla="*/ 1319711 h 1348304"/>
                    <a:gd name="connsiteX19-231" fmla="*/ 0 w 4413566"/>
                    <a:gd name="connsiteY19-232" fmla="*/ 1348304 h 1348304"/>
                    <a:gd name="connsiteX0-233" fmla="*/ 0 w 4413566"/>
                    <a:gd name="connsiteY0-234" fmla="*/ 1348304 h 1348304"/>
                    <a:gd name="connsiteX1-235" fmla="*/ 27790 w 4413566"/>
                    <a:gd name="connsiteY1-236" fmla="*/ 1309578 h 1348304"/>
                    <a:gd name="connsiteX2-237" fmla="*/ 498921 w 4413566"/>
                    <a:gd name="connsiteY2-238" fmla="*/ 472301 h 1348304"/>
                    <a:gd name="connsiteX3-239" fmla="*/ 547920 w 4413566"/>
                    <a:gd name="connsiteY3-240" fmla="*/ 365602 h 1348304"/>
                    <a:gd name="connsiteX4-241" fmla="*/ 551792 w 4413566"/>
                    <a:gd name="connsiteY4-242" fmla="*/ 365602 h 1348304"/>
                    <a:gd name="connsiteX5-243" fmla="*/ 585345 w 4413566"/>
                    <a:gd name="connsiteY5-244" fmla="*/ 292046 h 1348304"/>
                    <a:gd name="connsiteX6-245" fmla="*/ 2206784 w 4413566"/>
                    <a:gd name="connsiteY6-246" fmla="*/ 0 h 1348304"/>
                    <a:gd name="connsiteX7-247" fmla="*/ 3828223 w 4413566"/>
                    <a:gd name="connsiteY7-248" fmla="*/ 292046 h 1348304"/>
                    <a:gd name="connsiteX8-249" fmla="*/ 3861776 w 4413566"/>
                    <a:gd name="connsiteY8-250" fmla="*/ 365602 h 1348304"/>
                    <a:gd name="connsiteX9-251" fmla="*/ 3865647 w 4413566"/>
                    <a:gd name="connsiteY9-252" fmla="*/ 365602 h 1348304"/>
                    <a:gd name="connsiteX10-253" fmla="*/ 3803308 w 4413566"/>
                    <a:gd name="connsiteY10-254" fmla="*/ 229852 h 1348304"/>
                    <a:gd name="connsiteX11-255" fmla="*/ 3787016 w 4413566"/>
                    <a:gd name="connsiteY11-256" fmla="*/ 190630 h 1348304"/>
                    <a:gd name="connsiteX12-257" fmla="*/ 3914645 w 4413566"/>
                    <a:gd name="connsiteY12-258" fmla="*/ 472301 h 1348304"/>
                    <a:gd name="connsiteX13-259" fmla="*/ 4385777 w 4413566"/>
                    <a:gd name="connsiteY13-260" fmla="*/ 1309578 h 1348304"/>
                    <a:gd name="connsiteX14-261" fmla="*/ 4413566 w 4413566"/>
                    <a:gd name="connsiteY14-262" fmla="*/ 1348302 h 1348304"/>
                    <a:gd name="connsiteX15-263" fmla="*/ 4372544 w 4413566"/>
                    <a:gd name="connsiteY15-264" fmla="*/ 1319711 h 1348304"/>
                    <a:gd name="connsiteX16-265" fmla="*/ 2206784 w 4413566"/>
                    <a:gd name="connsiteY16-266" fmla="*/ 1034162 h 1348304"/>
                    <a:gd name="connsiteX17-267" fmla="*/ 41024 w 4413566"/>
                    <a:gd name="connsiteY17-268" fmla="*/ 1319711 h 1348304"/>
                    <a:gd name="connsiteX18-269" fmla="*/ 0 w 4413566"/>
                    <a:gd name="connsiteY18-270" fmla="*/ 1348304 h 1348304"/>
                    <a:gd name="connsiteX0-271" fmla="*/ 0 w 4413566"/>
                    <a:gd name="connsiteY0-272" fmla="*/ 1348304 h 1348304"/>
                    <a:gd name="connsiteX1-273" fmla="*/ 27790 w 4413566"/>
                    <a:gd name="connsiteY1-274" fmla="*/ 1309578 h 1348304"/>
                    <a:gd name="connsiteX2-275" fmla="*/ 498921 w 4413566"/>
                    <a:gd name="connsiteY2-276" fmla="*/ 472301 h 1348304"/>
                    <a:gd name="connsiteX3-277" fmla="*/ 547920 w 4413566"/>
                    <a:gd name="connsiteY3-278" fmla="*/ 365602 h 1348304"/>
                    <a:gd name="connsiteX4-279" fmla="*/ 585345 w 4413566"/>
                    <a:gd name="connsiteY4-280" fmla="*/ 292046 h 1348304"/>
                    <a:gd name="connsiteX5-281" fmla="*/ 2206784 w 4413566"/>
                    <a:gd name="connsiteY5-282" fmla="*/ 0 h 1348304"/>
                    <a:gd name="connsiteX6-283" fmla="*/ 3828223 w 4413566"/>
                    <a:gd name="connsiteY6-284" fmla="*/ 292046 h 1348304"/>
                    <a:gd name="connsiteX7-285" fmla="*/ 3861776 w 4413566"/>
                    <a:gd name="connsiteY7-286" fmla="*/ 365602 h 1348304"/>
                    <a:gd name="connsiteX8-287" fmla="*/ 3865647 w 4413566"/>
                    <a:gd name="connsiteY8-288" fmla="*/ 365602 h 1348304"/>
                    <a:gd name="connsiteX9-289" fmla="*/ 3803308 w 4413566"/>
                    <a:gd name="connsiteY9-290" fmla="*/ 229852 h 1348304"/>
                    <a:gd name="connsiteX10-291" fmla="*/ 3787016 w 4413566"/>
                    <a:gd name="connsiteY10-292" fmla="*/ 190630 h 1348304"/>
                    <a:gd name="connsiteX11-293" fmla="*/ 3914645 w 4413566"/>
                    <a:gd name="connsiteY11-294" fmla="*/ 472301 h 1348304"/>
                    <a:gd name="connsiteX12-295" fmla="*/ 4385777 w 4413566"/>
                    <a:gd name="connsiteY12-296" fmla="*/ 1309578 h 1348304"/>
                    <a:gd name="connsiteX13-297" fmla="*/ 4413566 w 4413566"/>
                    <a:gd name="connsiteY13-298" fmla="*/ 1348302 h 1348304"/>
                    <a:gd name="connsiteX14-299" fmla="*/ 4372544 w 4413566"/>
                    <a:gd name="connsiteY14-300" fmla="*/ 1319711 h 1348304"/>
                    <a:gd name="connsiteX15-301" fmla="*/ 2206784 w 4413566"/>
                    <a:gd name="connsiteY15-302" fmla="*/ 1034162 h 1348304"/>
                    <a:gd name="connsiteX16-303" fmla="*/ 41024 w 4413566"/>
                    <a:gd name="connsiteY16-304" fmla="*/ 1319711 h 1348304"/>
                    <a:gd name="connsiteX17-305" fmla="*/ 0 w 4413566"/>
                    <a:gd name="connsiteY17-306" fmla="*/ 1348304 h 1348304"/>
                    <a:gd name="connsiteX0-307" fmla="*/ 0 w 4413566"/>
                    <a:gd name="connsiteY0-308" fmla="*/ 1348304 h 1348304"/>
                    <a:gd name="connsiteX1-309" fmla="*/ 27790 w 4413566"/>
                    <a:gd name="connsiteY1-310" fmla="*/ 1309578 h 1348304"/>
                    <a:gd name="connsiteX2-311" fmla="*/ 498921 w 4413566"/>
                    <a:gd name="connsiteY2-312" fmla="*/ 472301 h 1348304"/>
                    <a:gd name="connsiteX3-313" fmla="*/ 547920 w 4413566"/>
                    <a:gd name="connsiteY3-314" fmla="*/ 365602 h 1348304"/>
                    <a:gd name="connsiteX4-315" fmla="*/ 585345 w 4413566"/>
                    <a:gd name="connsiteY4-316" fmla="*/ 292046 h 1348304"/>
                    <a:gd name="connsiteX5-317" fmla="*/ 2206784 w 4413566"/>
                    <a:gd name="connsiteY5-318" fmla="*/ 0 h 1348304"/>
                    <a:gd name="connsiteX6-319" fmla="*/ 3828223 w 4413566"/>
                    <a:gd name="connsiteY6-320" fmla="*/ 292046 h 1348304"/>
                    <a:gd name="connsiteX7-321" fmla="*/ 3861776 w 4413566"/>
                    <a:gd name="connsiteY7-322" fmla="*/ 365602 h 1348304"/>
                    <a:gd name="connsiteX8-323" fmla="*/ 3865647 w 4413566"/>
                    <a:gd name="connsiteY8-324" fmla="*/ 365602 h 1348304"/>
                    <a:gd name="connsiteX9-325" fmla="*/ 3803308 w 4413566"/>
                    <a:gd name="connsiteY9-326" fmla="*/ 229852 h 1348304"/>
                    <a:gd name="connsiteX10-327" fmla="*/ 3914645 w 4413566"/>
                    <a:gd name="connsiteY10-328" fmla="*/ 472301 h 1348304"/>
                    <a:gd name="connsiteX11-329" fmla="*/ 4385777 w 4413566"/>
                    <a:gd name="connsiteY11-330" fmla="*/ 1309578 h 1348304"/>
                    <a:gd name="connsiteX12-331" fmla="*/ 4413566 w 4413566"/>
                    <a:gd name="connsiteY12-332" fmla="*/ 1348302 h 1348304"/>
                    <a:gd name="connsiteX13-333" fmla="*/ 4372544 w 4413566"/>
                    <a:gd name="connsiteY13-334" fmla="*/ 1319711 h 1348304"/>
                    <a:gd name="connsiteX14-335" fmla="*/ 2206784 w 4413566"/>
                    <a:gd name="connsiteY14-336" fmla="*/ 1034162 h 1348304"/>
                    <a:gd name="connsiteX15-337" fmla="*/ 41024 w 4413566"/>
                    <a:gd name="connsiteY15-338" fmla="*/ 1319711 h 1348304"/>
                    <a:gd name="connsiteX16-339" fmla="*/ 0 w 4413566"/>
                    <a:gd name="connsiteY16-340" fmla="*/ 1348304 h 1348304"/>
                    <a:gd name="connsiteX0-341" fmla="*/ 0 w 4413566"/>
                    <a:gd name="connsiteY0-342" fmla="*/ 1348304 h 1348304"/>
                    <a:gd name="connsiteX1-343" fmla="*/ 27790 w 4413566"/>
                    <a:gd name="connsiteY1-344" fmla="*/ 1309578 h 1348304"/>
                    <a:gd name="connsiteX2-345" fmla="*/ 498921 w 4413566"/>
                    <a:gd name="connsiteY2-346" fmla="*/ 472301 h 1348304"/>
                    <a:gd name="connsiteX3-347" fmla="*/ 547920 w 4413566"/>
                    <a:gd name="connsiteY3-348" fmla="*/ 365602 h 1348304"/>
                    <a:gd name="connsiteX4-349" fmla="*/ 585345 w 4413566"/>
                    <a:gd name="connsiteY4-350" fmla="*/ 292046 h 1348304"/>
                    <a:gd name="connsiteX5-351" fmla="*/ 2206784 w 4413566"/>
                    <a:gd name="connsiteY5-352" fmla="*/ 0 h 1348304"/>
                    <a:gd name="connsiteX6-353" fmla="*/ 3828223 w 4413566"/>
                    <a:gd name="connsiteY6-354" fmla="*/ 292046 h 1348304"/>
                    <a:gd name="connsiteX7-355" fmla="*/ 3861776 w 4413566"/>
                    <a:gd name="connsiteY7-356" fmla="*/ 365602 h 1348304"/>
                    <a:gd name="connsiteX8-357" fmla="*/ 3865647 w 4413566"/>
                    <a:gd name="connsiteY8-358" fmla="*/ 365602 h 1348304"/>
                    <a:gd name="connsiteX9-359" fmla="*/ 3914645 w 4413566"/>
                    <a:gd name="connsiteY9-360" fmla="*/ 472301 h 1348304"/>
                    <a:gd name="connsiteX10-361" fmla="*/ 4385777 w 4413566"/>
                    <a:gd name="connsiteY10-362" fmla="*/ 1309578 h 1348304"/>
                    <a:gd name="connsiteX11-363" fmla="*/ 4413566 w 4413566"/>
                    <a:gd name="connsiteY11-364" fmla="*/ 1348302 h 1348304"/>
                    <a:gd name="connsiteX12-365" fmla="*/ 4372544 w 4413566"/>
                    <a:gd name="connsiteY12-366" fmla="*/ 1319711 h 1348304"/>
                    <a:gd name="connsiteX13-367" fmla="*/ 2206784 w 4413566"/>
                    <a:gd name="connsiteY13-368" fmla="*/ 1034162 h 1348304"/>
                    <a:gd name="connsiteX14-369" fmla="*/ 41024 w 4413566"/>
                    <a:gd name="connsiteY14-370" fmla="*/ 1319711 h 1348304"/>
                    <a:gd name="connsiteX15-371" fmla="*/ 0 w 4413566"/>
                    <a:gd name="connsiteY15-372" fmla="*/ 1348304 h 1348304"/>
                    <a:gd name="connsiteX0-373" fmla="*/ 0 w 4413566"/>
                    <a:gd name="connsiteY0-374" fmla="*/ 1348304 h 1348304"/>
                    <a:gd name="connsiteX1-375" fmla="*/ 27790 w 4413566"/>
                    <a:gd name="connsiteY1-376" fmla="*/ 1309578 h 1348304"/>
                    <a:gd name="connsiteX2-377" fmla="*/ 498921 w 4413566"/>
                    <a:gd name="connsiteY2-378" fmla="*/ 472301 h 1348304"/>
                    <a:gd name="connsiteX3-379" fmla="*/ 547920 w 4413566"/>
                    <a:gd name="connsiteY3-380" fmla="*/ 365602 h 1348304"/>
                    <a:gd name="connsiteX4-381" fmla="*/ 585345 w 4413566"/>
                    <a:gd name="connsiteY4-382" fmla="*/ 292046 h 1348304"/>
                    <a:gd name="connsiteX5-383" fmla="*/ 2206784 w 4413566"/>
                    <a:gd name="connsiteY5-384" fmla="*/ 0 h 1348304"/>
                    <a:gd name="connsiteX6-385" fmla="*/ 3828223 w 4413566"/>
                    <a:gd name="connsiteY6-386" fmla="*/ 292046 h 1348304"/>
                    <a:gd name="connsiteX7-387" fmla="*/ 3861776 w 4413566"/>
                    <a:gd name="connsiteY7-388" fmla="*/ 365602 h 1348304"/>
                    <a:gd name="connsiteX8-389" fmla="*/ 3914645 w 4413566"/>
                    <a:gd name="connsiteY8-390" fmla="*/ 472301 h 1348304"/>
                    <a:gd name="connsiteX9-391" fmla="*/ 4385777 w 4413566"/>
                    <a:gd name="connsiteY9-392" fmla="*/ 1309578 h 1348304"/>
                    <a:gd name="connsiteX10-393" fmla="*/ 4413566 w 4413566"/>
                    <a:gd name="connsiteY10-394" fmla="*/ 1348302 h 1348304"/>
                    <a:gd name="connsiteX11-395" fmla="*/ 4372544 w 4413566"/>
                    <a:gd name="connsiteY11-396" fmla="*/ 1319711 h 1348304"/>
                    <a:gd name="connsiteX12-397" fmla="*/ 2206784 w 4413566"/>
                    <a:gd name="connsiteY12-398" fmla="*/ 1034162 h 1348304"/>
                    <a:gd name="connsiteX13-399" fmla="*/ 41024 w 4413566"/>
                    <a:gd name="connsiteY13-400" fmla="*/ 1319711 h 1348304"/>
                    <a:gd name="connsiteX14-401" fmla="*/ 0 w 4413566"/>
                    <a:gd name="connsiteY14-402" fmla="*/ 1348304 h 134830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</a:cxnLst>
                  <a:rect l="l" t="t" r="r" b="b"/>
                  <a:pathLst>
                    <a:path w="4413566" h="1348304">
                      <a:moveTo>
                        <a:pt x="0" y="1348304"/>
                      </a:moveTo>
                      <a:lnTo>
                        <a:pt x="27790" y="1309578"/>
                      </a:lnTo>
                      <a:cubicBezTo>
                        <a:pt x="189464" y="1069164"/>
                        <a:pt x="348304" y="787401"/>
                        <a:pt x="498921" y="472301"/>
                      </a:cubicBezTo>
                      <a:lnTo>
                        <a:pt x="547920" y="365602"/>
                      </a:lnTo>
                      <a:lnTo>
                        <a:pt x="585345" y="292046"/>
                      </a:lnTo>
                      <a:cubicBezTo>
                        <a:pt x="739673" y="125376"/>
                        <a:pt x="1406975" y="0"/>
                        <a:pt x="2206784" y="0"/>
                      </a:cubicBezTo>
                      <a:cubicBezTo>
                        <a:pt x="3006592" y="0"/>
                        <a:pt x="3673894" y="125376"/>
                        <a:pt x="3828223" y="292046"/>
                      </a:cubicBezTo>
                      <a:lnTo>
                        <a:pt x="3861776" y="365602"/>
                      </a:lnTo>
                      <a:lnTo>
                        <a:pt x="3914645" y="472301"/>
                      </a:lnTo>
                      <a:cubicBezTo>
                        <a:pt x="4065263" y="787401"/>
                        <a:pt x="4224103" y="1069164"/>
                        <a:pt x="4385777" y="1309578"/>
                      </a:cubicBezTo>
                      <a:lnTo>
                        <a:pt x="4413566" y="1348302"/>
                      </a:lnTo>
                      <a:lnTo>
                        <a:pt x="4372544" y="1319711"/>
                      </a:lnTo>
                      <a:cubicBezTo>
                        <a:pt x="4085426" y="1154278"/>
                        <a:pt x="3224378" y="1034162"/>
                        <a:pt x="2206784" y="1034162"/>
                      </a:cubicBezTo>
                      <a:cubicBezTo>
                        <a:pt x="1189190" y="1034162"/>
                        <a:pt x="328142" y="1154278"/>
                        <a:pt x="41024" y="1319711"/>
                      </a:cubicBezTo>
                      <a:lnTo>
                        <a:pt x="0" y="134830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40" name="iṣľîḍè"/>
              <p:cNvSpPr/>
              <p:nvPr/>
            </p:nvSpPr>
            <p:spPr bwMode="auto">
              <a:xfrm>
                <a:off x="4724616" y="4822534"/>
                <a:ext cx="1539875" cy="1419225"/>
              </a:xfrm>
              <a:custGeom>
                <a:avLst/>
                <a:gdLst>
                  <a:gd name="T0" fmla="*/ 957 w 957"/>
                  <a:gd name="T1" fmla="*/ 526 h 883"/>
                  <a:gd name="T2" fmla="*/ 199 w 957"/>
                  <a:gd name="T3" fmla="*/ 150 h 883"/>
                  <a:gd name="T4" fmla="*/ 185 w 957"/>
                  <a:gd name="T5" fmla="*/ 21 h 883"/>
                  <a:gd name="T6" fmla="*/ 35 w 957"/>
                  <a:gd name="T7" fmla="*/ 0 h 883"/>
                  <a:gd name="T8" fmla="*/ 35 w 957"/>
                  <a:gd name="T9" fmla="*/ 70 h 883"/>
                  <a:gd name="T10" fmla="*/ 171 w 957"/>
                  <a:gd name="T11" fmla="*/ 49 h 883"/>
                  <a:gd name="T12" fmla="*/ 171 w 957"/>
                  <a:gd name="T13" fmla="*/ 240 h 883"/>
                  <a:gd name="T14" fmla="*/ 241 w 957"/>
                  <a:gd name="T15" fmla="*/ 596 h 883"/>
                  <a:gd name="T16" fmla="*/ 353 w 957"/>
                  <a:gd name="T17" fmla="*/ 646 h 883"/>
                  <a:gd name="T18" fmla="*/ 171 w 957"/>
                  <a:gd name="T19" fmla="*/ 701 h 883"/>
                  <a:gd name="T20" fmla="*/ 331 w 957"/>
                  <a:gd name="T21" fmla="*/ 756 h 883"/>
                  <a:gd name="T22" fmla="*/ 367 w 957"/>
                  <a:gd name="T23" fmla="*/ 883 h 883"/>
                  <a:gd name="T24" fmla="*/ 403 w 957"/>
                  <a:gd name="T25" fmla="*/ 756 h 883"/>
                  <a:gd name="T26" fmla="*/ 669 w 957"/>
                  <a:gd name="T27" fmla="*/ 814 h 883"/>
                  <a:gd name="T28" fmla="*/ 806 w 957"/>
                  <a:gd name="T29" fmla="*/ 814 h 883"/>
                  <a:gd name="T30" fmla="*/ 943 w 957"/>
                  <a:gd name="T31" fmla="*/ 756 h 883"/>
                  <a:gd name="T32" fmla="*/ 226 w 957"/>
                  <a:gd name="T33" fmla="*/ 728 h 883"/>
                  <a:gd name="T34" fmla="*/ 226 w 957"/>
                  <a:gd name="T35" fmla="*/ 674 h 883"/>
                  <a:gd name="T36" fmla="*/ 943 w 957"/>
                  <a:gd name="T37" fmla="*/ 646 h 883"/>
                  <a:gd name="T38" fmla="*/ 752 w 957"/>
                  <a:gd name="T39" fmla="*/ 596 h 883"/>
                  <a:gd name="T40" fmla="*/ 367 w 957"/>
                  <a:gd name="T41" fmla="*/ 855 h 883"/>
                  <a:gd name="T42" fmla="*/ 367 w 957"/>
                  <a:gd name="T43" fmla="*/ 773 h 883"/>
                  <a:gd name="T44" fmla="*/ 367 w 957"/>
                  <a:gd name="T45" fmla="*/ 855 h 883"/>
                  <a:gd name="T46" fmla="*/ 697 w 957"/>
                  <a:gd name="T47" fmla="*/ 814 h 883"/>
                  <a:gd name="T48" fmla="*/ 778 w 957"/>
                  <a:gd name="T49" fmla="*/ 814 h 883"/>
                  <a:gd name="T50" fmla="*/ 887 w 957"/>
                  <a:gd name="T51" fmla="*/ 568 h 883"/>
                  <a:gd name="T52" fmla="*/ 752 w 957"/>
                  <a:gd name="T53" fmla="*/ 449 h 883"/>
                  <a:gd name="T54" fmla="*/ 929 w 957"/>
                  <a:gd name="T55" fmla="*/ 526 h 883"/>
                  <a:gd name="T56" fmla="*/ 199 w 957"/>
                  <a:gd name="T57" fmla="*/ 295 h 883"/>
                  <a:gd name="T58" fmla="*/ 353 w 957"/>
                  <a:gd name="T59" fmla="*/ 421 h 883"/>
                  <a:gd name="T60" fmla="*/ 199 w 957"/>
                  <a:gd name="T61" fmla="*/ 295 h 883"/>
                  <a:gd name="T62" fmla="*/ 550 w 957"/>
                  <a:gd name="T63" fmla="*/ 295 h 883"/>
                  <a:gd name="T64" fmla="*/ 381 w 957"/>
                  <a:gd name="T65" fmla="*/ 421 h 883"/>
                  <a:gd name="T66" fmla="*/ 724 w 957"/>
                  <a:gd name="T67" fmla="*/ 421 h 883"/>
                  <a:gd name="T68" fmla="*/ 578 w 957"/>
                  <a:gd name="T69" fmla="*/ 295 h 883"/>
                  <a:gd name="T70" fmla="*/ 724 w 957"/>
                  <a:gd name="T71" fmla="*/ 421 h 883"/>
                  <a:gd name="T72" fmla="*/ 929 w 957"/>
                  <a:gd name="T73" fmla="*/ 295 h 883"/>
                  <a:gd name="T74" fmla="*/ 752 w 957"/>
                  <a:gd name="T75" fmla="*/ 421 h 883"/>
                  <a:gd name="T76" fmla="*/ 578 w 957"/>
                  <a:gd name="T77" fmla="*/ 178 h 883"/>
                  <a:gd name="T78" fmla="*/ 724 w 957"/>
                  <a:gd name="T79" fmla="*/ 267 h 883"/>
                  <a:gd name="T80" fmla="*/ 578 w 957"/>
                  <a:gd name="T81" fmla="*/ 178 h 883"/>
                  <a:gd name="T82" fmla="*/ 381 w 957"/>
                  <a:gd name="T83" fmla="*/ 267 h 883"/>
                  <a:gd name="T84" fmla="*/ 550 w 957"/>
                  <a:gd name="T85" fmla="*/ 178 h 883"/>
                  <a:gd name="T86" fmla="*/ 550 w 957"/>
                  <a:gd name="T87" fmla="*/ 568 h 883"/>
                  <a:gd name="T88" fmla="*/ 381 w 957"/>
                  <a:gd name="T89" fmla="*/ 449 h 883"/>
                  <a:gd name="T90" fmla="*/ 550 w 957"/>
                  <a:gd name="T91" fmla="*/ 568 h 883"/>
                  <a:gd name="T92" fmla="*/ 724 w 957"/>
                  <a:gd name="T93" fmla="*/ 449 h 883"/>
                  <a:gd name="T94" fmla="*/ 578 w 957"/>
                  <a:gd name="T95" fmla="*/ 568 h 883"/>
                  <a:gd name="T96" fmla="*/ 929 w 957"/>
                  <a:gd name="T97" fmla="*/ 267 h 883"/>
                  <a:gd name="T98" fmla="*/ 752 w 957"/>
                  <a:gd name="T99" fmla="*/ 178 h 883"/>
                  <a:gd name="T100" fmla="*/ 929 w 957"/>
                  <a:gd name="T101" fmla="*/ 267 h 883"/>
                  <a:gd name="T102" fmla="*/ 353 w 957"/>
                  <a:gd name="T103" fmla="*/ 178 h 883"/>
                  <a:gd name="T104" fmla="*/ 199 w 957"/>
                  <a:gd name="T105" fmla="*/ 267 h 883"/>
                  <a:gd name="T106" fmla="*/ 199 w 957"/>
                  <a:gd name="T107" fmla="*/ 178 h 883"/>
                  <a:gd name="T108" fmla="*/ 199 w 957"/>
                  <a:gd name="T109" fmla="*/ 526 h 883"/>
                  <a:gd name="T110" fmla="*/ 353 w 957"/>
                  <a:gd name="T111" fmla="*/ 449 h 883"/>
                  <a:gd name="T112" fmla="*/ 241 w 957"/>
                  <a:gd name="T113" fmla="*/ 568 h 883"/>
                  <a:gd name="T114" fmla="*/ 381 w 957"/>
                  <a:gd name="T115" fmla="*/ 646 h 883"/>
                  <a:gd name="T116" fmla="*/ 724 w 957"/>
                  <a:gd name="T117" fmla="*/ 596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57" h="883">
                    <a:moveTo>
                      <a:pt x="887" y="596"/>
                    </a:moveTo>
                    <a:cubicBezTo>
                      <a:pt x="925" y="596"/>
                      <a:pt x="957" y="564"/>
                      <a:pt x="957" y="526"/>
                    </a:cubicBezTo>
                    <a:cubicBezTo>
                      <a:pt x="957" y="150"/>
                      <a:pt x="957" y="150"/>
                      <a:pt x="957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35"/>
                      <a:pt x="199" y="35"/>
                      <a:pt x="199" y="35"/>
                    </a:cubicBezTo>
                    <a:cubicBezTo>
                      <a:pt x="199" y="27"/>
                      <a:pt x="193" y="21"/>
                      <a:pt x="185" y="21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2" y="9"/>
                      <a:pt x="49" y="0"/>
                      <a:pt x="35" y="0"/>
                    </a:cubicBezTo>
                    <a:cubicBezTo>
                      <a:pt x="16" y="0"/>
                      <a:pt x="0" y="16"/>
                      <a:pt x="0" y="35"/>
                    </a:cubicBezTo>
                    <a:cubicBezTo>
                      <a:pt x="0" y="55"/>
                      <a:pt x="16" y="70"/>
                      <a:pt x="35" y="70"/>
                    </a:cubicBezTo>
                    <a:cubicBezTo>
                      <a:pt x="49" y="70"/>
                      <a:pt x="62" y="62"/>
                      <a:pt x="67" y="49"/>
                    </a:cubicBezTo>
                    <a:cubicBezTo>
                      <a:pt x="171" y="49"/>
                      <a:pt x="171" y="49"/>
                      <a:pt x="171" y="49"/>
                    </a:cubicBezTo>
                    <a:cubicBezTo>
                      <a:pt x="171" y="150"/>
                      <a:pt x="171" y="150"/>
                      <a:pt x="171" y="150"/>
                    </a:cubicBezTo>
                    <a:cubicBezTo>
                      <a:pt x="171" y="240"/>
                      <a:pt x="171" y="240"/>
                      <a:pt x="171" y="240"/>
                    </a:cubicBezTo>
                    <a:cubicBezTo>
                      <a:pt x="171" y="526"/>
                      <a:pt x="171" y="526"/>
                      <a:pt x="171" y="526"/>
                    </a:cubicBezTo>
                    <a:cubicBezTo>
                      <a:pt x="171" y="564"/>
                      <a:pt x="203" y="596"/>
                      <a:pt x="241" y="596"/>
                    </a:cubicBezTo>
                    <a:cubicBezTo>
                      <a:pt x="353" y="596"/>
                      <a:pt x="353" y="596"/>
                      <a:pt x="353" y="596"/>
                    </a:cubicBezTo>
                    <a:cubicBezTo>
                      <a:pt x="353" y="646"/>
                      <a:pt x="353" y="646"/>
                      <a:pt x="353" y="646"/>
                    </a:cubicBezTo>
                    <a:cubicBezTo>
                      <a:pt x="226" y="646"/>
                      <a:pt x="226" y="646"/>
                      <a:pt x="226" y="646"/>
                    </a:cubicBezTo>
                    <a:cubicBezTo>
                      <a:pt x="196" y="646"/>
                      <a:pt x="171" y="670"/>
                      <a:pt x="171" y="701"/>
                    </a:cubicBezTo>
                    <a:cubicBezTo>
                      <a:pt x="171" y="731"/>
                      <a:pt x="196" y="756"/>
                      <a:pt x="226" y="756"/>
                    </a:cubicBezTo>
                    <a:cubicBezTo>
                      <a:pt x="331" y="756"/>
                      <a:pt x="331" y="756"/>
                      <a:pt x="331" y="756"/>
                    </a:cubicBezTo>
                    <a:cubicBezTo>
                      <a:pt x="311" y="768"/>
                      <a:pt x="298" y="789"/>
                      <a:pt x="298" y="814"/>
                    </a:cubicBezTo>
                    <a:cubicBezTo>
                      <a:pt x="298" y="852"/>
                      <a:pt x="329" y="883"/>
                      <a:pt x="367" y="883"/>
                    </a:cubicBezTo>
                    <a:cubicBezTo>
                      <a:pt x="405" y="883"/>
                      <a:pt x="435" y="852"/>
                      <a:pt x="435" y="814"/>
                    </a:cubicBezTo>
                    <a:cubicBezTo>
                      <a:pt x="435" y="789"/>
                      <a:pt x="422" y="768"/>
                      <a:pt x="403" y="756"/>
                    </a:cubicBezTo>
                    <a:cubicBezTo>
                      <a:pt x="702" y="756"/>
                      <a:pt x="702" y="756"/>
                      <a:pt x="702" y="756"/>
                    </a:cubicBezTo>
                    <a:cubicBezTo>
                      <a:pt x="682" y="768"/>
                      <a:pt x="669" y="789"/>
                      <a:pt x="669" y="814"/>
                    </a:cubicBezTo>
                    <a:cubicBezTo>
                      <a:pt x="669" y="852"/>
                      <a:pt x="700" y="883"/>
                      <a:pt x="738" y="883"/>
                    </a:cubicBezTo>
                    <a:cubicBezTo>
                      <a:pt x="775" y="883"/>
                      <a:pt x="806" y="852"/>
                      <a:pt x="806" y="814"/>
                    </a:cubicBezTo>
                    <a:cubicBezTo>
                      <a:pt x="806" y="789"/>
                      <a:pt x="793" y="768"/>
                      <a:pt x="774" y="756"/>
                    </a:cubicBezTo>
                    <a:cubicBezTo>
                      <a:pt x="943" y="756"/>
                      <a:pt x="943" y="756"/>
                      <a:pt x="943" y="756"/>
                    </a:cubicBezTo>
                    <a:cubicBezTo>
                      <a:pt x="943" y="728"/>
                      <a:pt x="943" y="728"/>
                      <a:pt x="943" y="728"/>
                    </a:cubicBezTo>
                    <a:cubicBezTo>
                      <a:pt x="226" y="728"/>
                      <a:pt x="226" y="728"/>
                      <a:pt x="226" y="728"/>
                    </a:cubicBezTo>
                    <a:cubicBezTo>
                      <a:pt x="211" y="728"/>
                      <a:pt x="199" y="716"/>
                      <a:pt x="199" y="701"/>
                    </a:cubicBezTo>
                    <a:cubicBezTo>
                      <a:pt x="199" y="686"/>
                      <a:pt x="211" y="674"/>
                      <a:pt x="226" y="674"/>
                    </a:cubicBezTo>
                    <a:cubicBezTo>
                      <a:pt x="943" y="674"/>
                      <a:pt x="943" y="674"/>
                      <a:pt x="943" y="674"/>
                    </a:cubicBezTo>
                    <a:cubicBezTo>
                      <a:pt x="943" y="646"/>
                      <a:pt x="943" y="646"/>
                      <a:pt x="943" y="646"/>
                    </a:cubicBezTo>
                    <a:cubicBezTo>
                      <a:pt x="752" y="646"/>
                      <a:pt x="752" y="646"/>
                      <a:pt x="752" y="646"/>
                    </a:cubicBezTo>
                    <a:cubicBezTo>
                      <a:pt x="752" y="596"/>
                      <a:pt x="752" y="596"/>
                      <a:pt x="752" y="596"/>
                    </a:cubicBezTo>
                    <a:lnTo>
                      <a:pt x="887" y="596"/>
                    </a:lnTo>
                    <a:close/>
                    <a:moveTo>
                      <a:pt x="367" y="855"/>
                    </a:moveTo>
                    <a:cubicBezTo>
                      <a:pt x="344" y="855"/>
                      <a:pt x="326" y="836"/>
                      <a:pt x="326" y="814"/>
                    </a:cubicBezTo>
                    <a:cubicBezTo>
                      <a:pt x="326" y="791"/>
                      <a:pt x="344" y="773"/>
                      <a:pt x="367" y="773"/>
                    </a:cubicBezTo>
                    <a:cubicBezTo>
                      <a:pt x="389" y="773"/>
                      <a:pt x="407" y="791"/>
                      <a:pt x="407" y="814"/>
                    </a:cubicBezTo>
                    <a:cubicBezTo>
                      <a:pt x="407" y="836"/>
                      <a:pt x="389" y="855"/>
                      <a:pt x="367" y="855"/>
                    </a:cubicBezTo>
                    <a:moveTo>
                      <a:pt x="738" y="855"/>
                    </a:moveTo>
                    <a:cubicBezTo>
                      <a:pt x="715" y="855"/>
                      <a:pt x="697" y="836"/>
                      <a:pt x="697" y="814"/>
                    </a:cubicBezTo>
                    <a:cubicBezTo>
                      <a:pt x="697" y="791"/>
                      <a:pt x="715" y="773"/>
                      <a:pt x="738" y="773"/>
                    </a:cubicBezTo>
                    <a:cubicBezTo>
                      <a:pt x="760" y="773"/>
                      <a:pt x="778" y="791"/>
                      <a:pt x="778" y="814"/>
                    </a:cubicBezTo>
                    <a:cubicBezTo>
                      <a:pt x="778" y="836"/>
                      <a:pt x="760" y="855"/>
                      <a:pt x="738" y="855"/>
                    </a:cubicBezTo>
                    <a:moveTo>
                      <a:pt x="887" y="568"/>
                    </a:moveTo>
                    <a:cubicBezTo>
                      <a:pt x="752" y="568"/>
                      <a:pt x="752" y="568"/>
                      <a:pt x="752" y="568"/>
                    </a:cubicBezTo>
                    <a:cubicBezTo>
                      <a:pt x="752" y="449"/>
                      <a:pt x="752" y="449"/>
                      <a:pt x="752" y="449"/>
                    </a:cubicBezTo>
                    <a:cubicBezTo>
                      <a:pt x="929" y="449"/>
                      <a:pt x="929" y="449"/>
                      <a:pt x="929" y="449"/>
                    </a:cubicBezTo>
                    <a:cubicBezTo>
                      <a:pt x="929" y="526"/>
                      <a:pt x="929" y="526"/>
                      <a:pt x="929" y="526"/>
                    </a:cubicBezTo>
                    <a:cubicBezTo>
                      <a:pt x="929" y="549"/>
                      <a:pt x="910" y="568"/>
                      <a:pt x="887" y="568"/>
                    </a:cubicBezTo>
                    <a:moveTo>
                      <a:pt x="199" y="295"/>
                    </a:moveTo>
                    <a:cubicBezTo>
                      <a:pt x="353" y="295"/>
                      <a:pt x="353" y="295"/>
                      <a:pt x="353" y="295"/>
                    </a:cubicBezTo>
                    <a:cubicBezTo>
                      <a:pt x="353" y="421"/>
                      <a:pt x="353" y="421"/>
                      <a:pt x="353" y="421"/>
                    </a:cubicBezTo>
                    <a:cubicBezTo>
                      <a:pt x="199" y="421"/>
                      <a:pt x="199" y="421"/>
                      <a:pt x="199" y="421"/>
                    </a:cubicBezTo>
                    <a:lnTo>
                      <a:pt x="199" y="295"/>
                    </a:lnTo>
                    <a:close/>
                    <a:moveTo>
                      <a:pt x="381" y="295"/>
                    </a:moveTo>
                    <a:cubicBezTo>
                      <a:pt x="550" y="295"/>
                      <a:pt x="550" y="295"/>
                      <a:pt x="550" y="295"/>
                    </a:cubicBezTo>
                    <a:cubicBezTo>
                      <a:pt x="550" y="421"/>
                      <a:pt x="550" y="421"/>
                      <a:pt x="550" y="421"/>
                    </a:cubicBezTo>
                    <a:cubicBezTo>
                      <a:pt x="381" y="421"/>
                      <a:pt x="381" y="421"/>
                      <a:pt x="381" y="421"/>
                    </a:cubicBezTo>
                    <a:lnTo>
                      <a:pt x="381" y="295"/>
                    </a:lnTo>
                    <a:close/>
                    <a:moveTo>
                      <a:pt x="724" y="421"/>
                    </a:moveTo>
                    <a:cubicBezTo>
                      <a:pt x="578" y="421"/>
                      <a:pt x="578" y="421"/>
                      <a:pt x="578" y="421"/>
                    </a:cubicBezTo>
                    <a:cubicBezTo>
                      <a:pt x="578" y="295"/>
                      <a:pt x="578" y="295"/>
                      <a:pt x="578" y="295"/>
                    </a:cubicBezTo>
                    <a:cubicBezTo>
                      <a:pt x="724" y="295"/>
                      <a:pt x="724" y="295"/>
                      <a:pt x="724" y="295"/>
                    </a:cubicBezTo>
                    <a:lnTo>
                      <a:pt x="724" y="421"/>
                    </a:lnTo>
                    <a:close/>
                    <a:moveTo>
                      <a:pt x="752" y="295"/>
                    </a:moveTo>
                    <a:cubicBezTo>
                      <a:pt x="929" y="295"/>
                      <a:pt x="929" y="295"/>
                      <a:pt x="929" y="295"/>
                    </a:cubicBezTo>
                    <a:cubicBezTo>
                      <a:pt x="929" y="421"/>
                      <a:pt x="929" y="421"/>
                      <a:pt x="929" y="421"/>
                    </a:cubicBezTo>
                    <a:cubicBezTo>
                      <a:pt x="752" y="421"/>
                      <a:pt x="752" y="421"/>
                      <a:pt x="752" y="421"/>
                    </a:cubicBezTo>
                    <a:lnTo>
                      <a:pt x="752" y="295"/>
                    </a:lnTo>
                    <a:close/>
                    <a:moveTo>
                      <a:pt x="578" y="178"/>
                    </a:moveTo>
                    <a:cubicBezTo>
                      <a:pt x="724" y="178"/>
                      <a:pt x="724" y="178"/>
                      <a:pt x="724" y="178"/>
                    </a:cubicBezTo>
                    <a:cubicBezTo>
                      <a:pt x="724" y="267"/>
                      <a:pt x="724" y="267"/>
                      <a:pt x="724" y="267"/>
                    </a:cubicBezTo>
                    <a:cubicBezTo>
                      <a:pt x="578" y="267"/>
                      <a:pt x="578" y="267"/>
                      <a:pt x="578" y="267"/>
                    </a:cubicBezTo>
                    <a:lnTo>
                      <a:pt x="578" y="178"/>
                    </a:lnTo>
                    <a:close/>
                    <a:moveTo>
                      <a:pt x="550" y="267"/>
                    </a:moveTo>
                    <a:cubicBezTo>
                      <a:pt x="381" y="267"/>
                      <a:pt x="381" y="267"/>
                      <a:pt x="381" y="267"/>
                    </a:cubicBezTo>
                    <a:cubicBezTo>
                      <a:pt x="381" y="178"/>
                      <a:pt x="381" y="178"/>
                      <a:pt x="381" y="178"/>
                    </a:cubicBezTo>
                    <a:cubicBezTo>
                      <a:pt x="550" y="178"/>
                      <a:pt x="550" y="178"/>
                      <a:pt x="550" y="178"/>
                    </a:cubicBezTo>
                    <a:lnTo>
                      <a:pt x="550" y="267"/>
                    </a:lnTo>
                    <a:close/>
                    <a:moveTo>
                      <a:pt x="550" y="568"/>
                    </a:moveTo>
                    <a:cubicBezTo>
                      <a:pt x="381" y="568"/>
                      <a:pt x="381" y="568"/>
                      <a:pt x="381" y="568"/>
                    </a:cubicBezTo>
                    <a:cubicBezTo>
                      <a:pt x="381" y="449"/>
                      <a:pt x="381" y="449"/>
                      <a:pt x="381" y="449"/>
                    </a:cubicBezTo>
                    <a:cubicBezTo>
                      <a:pt x="550" y="449"/>
                      <a:pt x="550" y="449"/>
                      <a:pt x="550" y="449"/>
                    </a:cubicBezTo>
                    <a:lnTo>
                      <a:pt x="550" y="568"/>
                    </a:lnTo>
                    <a:close/>
                    <a:moveTo>
                      <a:pt x="578" y="449"/>
                    </a:moveTo>
                    <a:cubicBezTo>
                      <a:pt x="724" y="449"/>
                      <a:pt x="724" y="449"/>
                      <a:pt x="724" y="449"/>
                    </a:cubicBezTo>
                    <a:cubicBezTo>
                      <a:pt x="724" y="568"/>
                      <a:pt x="724" y="568"/>
                      <a:pt x="724" y="568"/>
                    </a:cubicBezTo>
                    <a:cubicBezTo>
                      <a:pt x="578" y="568"/>
                      <a:pt x="578" y="568"/>
                      <a:pt x="578" y="568"/>
                    </a:cubicBezTo>
                    <a:lnTo>
                      <a:pt x="578" y="449"/>
                    </a:lnTo>
                    <a:close/>
                    <a:moveTo>
                      <a:pt x="929" y="267"/>
                    </a:moveTo>
                    <a:cubicBezTo>
                      <a:pt x="752" y="267"/>
                      <a:pt x="752" y="267"/>
                      <a:pt x="752" y="267"/>
                    </a:cubicBezTo>
                    <a:cubicBezTo>
                      <a:pt x="752" y="178"/>
                      <a:pt x="752" y="178"/>
                      <a:pt x="752" y="178"/>
                    </a:cubicBezTo>
                    <a:cubicBezTo>
                      <a:pt x="929" y="178"/>
                      <a:pt x="929" y="178"/>
                      <a:pt x="929" y="178"/>
                    </a:cubicBezTo>
                    <a:lnTo>
                      <a:pt x="929" y="267"/>
                    </a:lnTo>
                    <a:close/>
                    <a:moveTo>
                      <a:pt x="199" y="178"/>
                    </a:moveTo>
                    <a:cubicBezTo>
                      <a:pt x="353" y="178"/>
                      <a:pt x="353" y="178"/>
                      <a:pt x="353" y="178"/>
                    </a:cubicBezTo>
                    <a:cubicBezTo>
                      <a:pt x="353" y="267"/>
                      <a:pt x="353" y="267"/>
                      <a:pt x="353" y="267"/>
                    </a:cubicBezTo>
                    <a:cubicBezTo>
                      <a:pt x="199" y="267"/>
                      <a:pt x="199" y="267"/>
                      <a:pt x="199" y="267"/>
                    </a:cubicBezTo>
                    <a:cubicBezTo>
                      <a:pt x="199" y="240"/>
                      <a:pt x="199" y="240"/>
                      <a:pt x="199" y="240"/>
                    </a:cubicBezTo>
                    <a:lnTo>
                      <a:pt x="199" y="178"/>
                    </a:lnTo>
                    <a:close/>
                    <a:moveTo>
                      <a:pt x="241" y="568"/>
                    </a:moveTo>
                    <a:cubicBezTo>
                      <a:pt x="218" y="568"/>
                      <a:pt x="199" y="549"/>
                      <a:pt x="199" y="526"/>
                    </a:cubicBezTo>
                    <a:cubicBezTo>
                      <a:pt x="199" y="449"/>
                      <a:pt x="199" y="449"/>
                      <a:pt x="199" y="449"/>
                    </a:cubicBezTo>
                    <a:cubicBezTo>
                      <a:pt x="353" y="449"/>
                      <a:pt x="353" y="449"/>
                      <a:pt x="353" y="449"/>
                    </a:cubicBezTo>
                    <a:cubicBezTo>
                      <a:pt x="353" y="568"/>
                      <a:pt x="353" y="568"/>
                      <a:pt x="353" y="568"/>
                    </a:cubicBezTo>
                    <a:lnTo>
                      <a:pt x="241" y="568"/>
                    </a:lnTo>
                    <a:close/>
                    <a:moveTo>
                      <a:pt x="724" y="646"/>
                    </a:moveTo>
                    <a:cubicBezTo>
                      <a:pt x="381" y="646"/>
                      <a:pt x="381" y="646"/>
                      <a:pt x="381" y="646"/>
                    </a:cubicBezTo>
                    <a:cubicBezTo>
                      <a:pt x="381" y="596"/>
                      <a:pt x="381" y="596"/>
                      <a:pt x="381" y="596"/>
                    </a:cubicBezTo>
                    <a:cubicBezTo>
                      <a:pt x="724" y="596"/>
                      <a:pt x="724" y="596"/>
                      <a:pt x="724" y="596"/>
                    </a:cubicBezTo>
                    <a:lnTo>
                      <a:pt x="724" y="646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7" name="ïśľídé"/>
            <p:cNvGrpSpPr/>
            <p:nvPr/>
          </p:nvGrpSpPr>
          <p:grpSpPr>
            <a:xfrm>
              <a:off x="7412166" y="1259597"/>
              <a:ext cx="4040698" cy="1062720"/>
              <a:chOff x="7479790" y="1365407"/>
              <a:chExt cx="4040698" cy="1062720"/>
            </a:xfrm>
          </p:grpSpPr>
          <p:grpSp>
            <p:nvGrpSpPr>
              <p:cNvPr id="33" name="işļíḋê"/>
              <p:cNvGrpSpPr/>
              <p:nvPr/>
            </p:nvGrpSpPr>
            <p:grpSpPr>
              <a:xfrm>
                <a:off x="7479790" y="1541479"/>
                <a:ext cx="475490" cy="475488"/>
                <a:chOff x="5839622" y="2191652"/>
                <a:chExt cx="522378" cy="522378"/>
              </a:xfrm>
            </p:grpSpPr>
            <p:sp>
              <p:nvSpPr>
                <p:cNvPr id="37" name="iṡ1ïḋe"/>
                <p:cNvSpPr/>
                <p:nvPr/>
              </p:nvSpPr>
              <p:spPr>
                <a:xfrm>
                  <a:off x="5839622" y="2191652"/>
                  <a:ext cx="522378" cy="522378"/>
                </a:xfrm>
                <a:custGeom>
                  <a:avLst/>
                  <a:gdLst>
                    <a:gd name="connsiteX0" fmla="*/ 0 w 670873"/>
                    <a:gd name="connsiteY0" fmla="*/ 335437 h 670873"/>
                    <a:gd name="connsiteX1" fmla="*/ 335437 w 670873"/>
                    <a:gd name="connsiteY1" fmla="*/ 0 h 670873"/>
                    <a:gd name="connsiteX2" fmla="*/ 670874 w 670873"/>
                    <a:gd name="connsiteY2" fmla="*/ 335437 h 670873"/>
                    <a:gd name="connsiteX3" fmla="*/ 335437 w 670873"/>
                    <a:gd name="connsiteY3" fmla="*/ 670874 h 670873"/>
                    <a:gd name="connsiteX4" fmla="*/ 0 w 670873"/>
                    <a:gd name="connsiteY4" fmla="*/ 335437 h 67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0873" h="670873">
                      <a:moveTo>
                        <a:pt x="0" y="335437"/>
                      </a:moveTo>
                      <a:cubicBezTo>
                        <a:pt x="0" y="150180"/>
                        <a:pt x="150180" y="0"/>
                        <a:pt x="335437" y="0"/>
                      </a:cubicBezTo>
                      <a:cubicBezTo>
                        <a:pt x="520694" y="0"/>
                        <a:pt x="670874" y="150180"/>
                        <a:pt x="670874" y="335437"/>
                      </a:cubicBezTo>
                      <a:cubicBezTo>
                        <a:pt x="670874" y="520694"/>
                        <a:pt x="520694" y="670874"/>
                        <a:pt x="335437" y="670874"/>
                      </a:cubicBezTo>
                      <a:cubicBezTo>
                        <a:pt x="150180" y="670874"/>
                        <a:pt x="0" y="520694"/>
                        <a:pt x="0" y="33543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ïŝ1ïḑê"/>
                <p:cNvSpPr/>
                <p:nvPr/>
              </p:nvSpPr>
              <p:spPr bwMode="auto">
                <a:xfrm>
                  <a:off x="5956802" y="2306549"/>
                  <a:ext cx="288018" cy="292579"/>
                </a:xfrm>
                <a:custGeom>
                  <a:avLst/>
                  <a:gdLst>
                    <a:gd name="connsiteX0" fmla="*/ 149604 w 577154"/>
                    <a:gd name="connsiteY0" fmla="*/ 536234 h 586292"/>
                    <a:gd name="connsiteX1" fmla="*/ 214914 w 577154"/>
                    <a:gd name="connsiteY1" fmla="*/ 562021 h 586292"/>
                    <a:gd name="connsiteX2" fmla="*/ 211877 w 577154"/>
                    <a:gd name="connsiteY2" fmla="*/ 559746 h 586292"/>
                    <a:gd name="connsiteX3" fmla="*/ 202004 w 577154"/>
                    <a:gd name="connsiteY3" fmla="*/ 554437 h 586292"/>
                    <a:gd name="connsiteX4" fmla="*/ 196688 w 577154"/>
                    <a:gd name="connsiteY4" fmla="*/ 551403 h 586292"/>
                    <a:gd name="connsiteX5" fmla="*/ 184537 w 577154"/>
                    <a:gd name="connsiteY5" fmla="*/ 543818 h 586292"/>
                    <a:gd name="connsiteX6" fmla="*/ 177702 w 577154"/>
                    <a:gd name="connsiteY6" fmla="*/ 538509 h 586292"/>
                    <a:gd name="connsiteX7" fmla="*/ 173905 w 577154"/>
                    <a:gd name="connsiteY7" fmla="*/ 536234 h 586292"/>
                    <a:gd name="connsiteX8" fmla="*/ 299943 w 577154"/>
                    <a:gd name="connsiteY8" fmla="*/ 499816 h 586292"/>
                    <a:gd name="connsiteX9" fmla="*/ 318939 w 577154"/>
                    <a:gd name="connsiteY9" fmla="*/ 500576 h 586292"/>
                    <a:gd name="connsiteX10" fmla="*/ 329576 w 577154"/>
                    <a:gd name="connsiteY10" fmla="*/ 511222 h 586292"/>
                    <a:gd name="connsiteX11" fmla="*/ 319698 w 577154"/>
                    <a:gd name="connsiteY11" fmla="*/ 521108 h 586292"/>
                    <a:gd name="connsiteX12" fmla="*/ 318939 w 577154"/>
                    <a:gd name="connsiteY12" fmla="*/ 521108 h 586292"/>
                    <a:gd name="connsiteX13" fmla="*/ 297663 w 577154"/>
                    <a:gd name="connsiteY13" fmla="*/ 519587 h 586292"/>
                    <a:gd name="connsiteX14" fmla="*/ 288545 w 577154"/>
                    <a:gd name="connsiteY14" fmla="*/ 508941 h 586292"/>
                    <a:gd name="connsiteX15" fmla="*/ 299943 w 577154"/>
                    <a:gd name="connsiteY15" fmla="*/ 499816 h 586292"/>
                    <a:gd name="connsiteX16" fmla="*/ 88851 w 577154"/>
                    <a:gd name="connsiteY16" fmla="*/ 485417 h 586292"/>
                    <a:gd name="connsiteX17" fmla="*/ 119987 w 577154"/>
                    <a:gd name="connsiteY17" fmla="*/ 515755 h 586292"/>
                    <a:gd name="connsiteX18" fmla="*/ 150364 w 577154"/>
                    <a:gd name="connsiteY18" fmla="*/ 515755 h 586292"/>
                    <a:gd name="connsiteX19" fmla="*/ 148085 w 577154"/>
                    <a:gd name="connsiteY19" fmla="*/ 513480 h 586292"/>
                    <a:gd name="connsiteX20" fmla="*/ 142010 w 577154"/>
                    <a:gd name="connsiteY20" fmla="*/ 507412 h 586292"/>
                    <a:gd name="connsiteX21" fmla="*/ 136694 w 577154"/>
                    <a:gd name="connsiteY21" fmla="*/ 501344 h 586292"/>
                    <a:gd name="connsiteX22" fmla="*/ 127581 w 577154"/>
                    <a:gd name="connsiteY22" fmla="*/ 489967 h 586292"/>
                    <a:gd name="connsiteX23" fmla="*/ 123784 w 577154"/>
                    <a:gd name="connsiteY23" fmla="*/ 485417 h 586292"/>
                    <a:gd name="connsiteX24" fmla="*/ 399912 w 577154"/>
                    <a:gd name="connsiteY24" fmla="*/ 482256 h 586292"/>
                    <a:gd name="connsiteX25" fmla="*/ 405611 w 577154"/>
                    <a:gd name="connsiteY25" fmla="*/ 486996 h 586292"/>
                    <a:gd name="connsiteX26" fmla="*/ 401812 w 577154"/>
                    <a:gd name="connsiteY26" fmla="*/ 500648 h 586292"/>
                    <a:gd name="connsiteX27" fmla="*/ 382056 w 577154"/>
                    <a:gd name="connsiteY27" fmla="*/ 509750 h 586292"/>
                    <a:gd name="connsiteX28" fmla="*/ 378257 w 577154"/>
                    <a:gd name="connsiteY28" fmla="*/ 510508 h 586292"/>
                    <a:gd name="connsiteX29" fmla="*/ 369139 w 577154"/>
                    <a:gd name="connsiteY29" fmla="*/ 503682 h 586292"/>
                    <a:gd name="connsiteX30" fmla="*/ 375217 w 577154"/>
                    <a:gd name="connsiteY30" fmla="*/ 490789 h 586292"/>
                    <a:gd name="connsiteX31" fmla="*/ 391934 w 577154"/>
                    <a:gd name="connsiteY31" fmla="*/ 483204 h 586292"/>
                    <a:gd name="connsiteX32" fmla="*/ 399912 w 577154"/>
                    <a:gd name="connsiteY32" fmla="*/ 482256 h 586292"/>
                    <a:gd name="connsiteX33" fmla="*/ 229351 w 577154"/>
                    <a:gd name="connsiteY33" fmla="*/ 474063 h 586292"/>
                    <a:gd name="connsiteX34" fmla="*/ 246091 w 577154"/>
                    <a:gd name="connsiteY34" fmla="*/ 483157 h 586292"/>
                    <a:gd name="connsiteX35" fmla="*/ 250656 w 577154"/>
                    <a:gd name="connsiteY35" fmla="*/ 496797 h 586292"/>
                    <a:gd name="connsiteX36" fmla="*/ 241525 w 577154"/>
                    <a:gd name="connsiteY36" fmla="*/ 502101 h 586292"/>
                    <a:gd name="connsiteX37" fmla="*/ 236960 w 577154"/>
                    <a:gd name="connsiteY37" fmla="*/ 501343 h 586292"/>
                    <a:gd name="connsiteX38" fmla="*/ 218698 w 577154"/>
                    <a:gd name="connsiteY38" fmla="*/ 490735 h 586292"/>
                    <a:gd name="connsiteX39" fmla="*/ 215654 w 577154"/>
                    <a:gd name="connsiteY39" fmla="*/ 477094 h 586292"/>
                    <a:gd name="connsiteX40" fmla="*/ 229351 w 577154"/>
                    <a:gd name="connsiteY40" fmla="*/ 474063 h 586292"/>
                    <a:gd name="connsiteX41" fmla="*/ 464745 w 577154"/>
                    <a:gd name="connsiteY41" fmla="*/ 433889 h 586292"/>
                    <a:gd name="connsiteX42" fmla="*/ 466262 w 577154"/>
                    <a:gd name="connsiteY42" fmla="*/ 447550 h 586292"/>
                    <a:gd name="connsiteX43" fmla="*/ 451842 w 577154"/>
                    <a:gd name="connsiteY43" fmla="*/ 463488 h 586292"/>
                    <a:gd name="connsiteX44" fmla="*/ 445012 w 577154"/>
                    <a:gd name="connsiteY44" fmla="*/ 466524 h 586292"/>
                    <a:gd name="connsiteX45" fmla="*/ 438181 w 577154"/>
                    <a:gd name="connsiteY45" fmla="*/ 463488 h 586292"/>
                    <a:gd name="connsiteX46" fmla="*/ 438181 w 577154"/>
                    <a:gd name="connsiteY46" fmla="*/ 449068 h 586292"/>
                    <a:gd name="connsiteX47" fmla="*/ 450324 w 577154"/>
                    <a:gd name="connsiteY47" fmla="*/ 435407 h 586292"/>
                    <a:gd name="connsiteX48" fmla="*/ 464745 w 577154"/>
                    <a:gd name="connsiteY48" fmla="*/ 433889 h 586292"/>
                    <a:gd name="connsiteX49" fmla="*/ 49362 w 577154"/>
                    <a:gd name="connsiteY49" fmla="*/ 424740 h 586292"/>
                    <a:gd name="connsiteX50" fmla="*/ 73663 w 577154"/>
                    <a:gd name="connsiteY50" fmla="*/ 464938 h 586292"/>
                    <a:gd name="connsiteX51" fmla="*/ 109355 w 577154"/>
                    <a:gd name="connsiteY51" fmla="*/ 464938 h 586292"/>
                    <a:gd name="connsiteX52" fmla="*/ 104039 w 577154"/>
                    <a:gd name="connsiteY52" fmla="*/ 456595 h 586292"/>
                    <a:gd name="connsiteX53" fmla="*/ 101761 w 577154"/>
                    <a:gd name="connsiteY53" fmla="*/ 452044 h 586292"/>
                    <a:gd name="connsiteX54" fmla="*/ 94926 w 577154"/>
                    <a:gd name="connsiteY54" fmla="*/ 439909 h 586292"/>
                    <a:gd name="connsiteX55" fmla="*/ 92648 w 577154"/>
                    <a:gd name="connsiteY55" fmla="*/ 435358 h 586292"/>
                    <a:gd name="connsiteX56" fmla="*/ 88092 w 577154"/>
                    <a:gd name="connsiteY56" fmla="*/ 424740 h 586292"/>
                    <a:gd name="connsiteX57" fmla="*/ 161771 w 577154"/>
                    <a:gd name="connsiteY57" fmla="*/ 417898 h 586292"/>
                    <a:gd name="connsiteX58" fmla="*/ 176164 w 577154"/>
                    <a:gd name="connsiteY58" fmla="*/ 420173 h 586292"/>
                    <a:gd name="connsiteX59" fmla="*/ 187527 w 577154"/>
                    <a:gd name="connsiteY59" fmla="*/ 435341 h 586292"/>
                    <a:gd name="connsiteX60" fmla="*/ 186012 w 577154"/>
                    <a:gd name="connsiteY60" fmla="*/ 449750 h 586292"/>
                    <a:gd name="connsiteX61" fmla="*/ 179194 w 577154"/>
                    <a:gd name="connsiteY61" fmla="*/ 452025 h 586292"/>
                    <a:gd name="connsiteX62" fmla="*/ 171619 w 577154"/>
                    <a:gd name="connsiteY62" fmla="*/ 448233 h 586292"/>
                    <a:gd name="connsiteX63" fmla="*/ 159498 w 577154"/>
                    <a:gd name="connsiteY63" fmla="*/ 431549 h 586292"/>
                    <a:gd name="connsiteX64" fmla="*/ 161771 w 577154"/>
                    <a:gd name="connsiteY64" fmla="*/ 417898 h 586292"/>
                    <a:gd name="connsiteX65" fmla="*/ 31136 w 577154"/>
                    <a:gd name="connsiteY65" fmla="*/ 373923 h 586292"/>
                    <a:gd name="connsiteX66" fmla="*/ 41008 w 577154"/>
                    <a:gd name="connsiteY66" fmla="*/ 404261 h 586292"/>
                    <a:gd name="connsiteX67" fmla="*/ 79738 w 577154"/>
                    <a:gd name="connsiteY67" fmla="*/ 404261 h 586292"/>
                    <a:gd name="connsiteX68" fmla="*/ 78979 w 577154"/>
                    <a:gd name="connsiteY68" fmla="*/ 401227 h 586292"/>
                    <a:gd name="connsiteX69" fmla="*/ 77460 w 577154"/>
                    <a:gd name="connsiteY69" fmla="*/ 397435 h 586292"/>
                    <a:gd name="connsiteX70" fmla="*/ 72144 w 577154"/>
                    <a:gd name="connsiteY70" fmla="*/ 379232 h 586292"/>
                    <a:gd name="connsiteX71" fmla="*/ 71385 w 577154"/>
                    <a:gd name="connsiteY71" fmla="*/ 377715 h 586292"/>
                    <a:gd name="connsiteX72" fmla="*/ 70625 w 577154"/>
                    <a:gd name="connsiteY72" fmla="*/ 373923 h 586292"/>
                    <a:gd name="connsiteX73" fmla="*/ 499728 w 577154"/>
                    <a:gd name="connsiteY73" fmla="*/ 361797 h 586292"/>
                    <a:gd name="connsiteX74" fmla="*/ 506554 w 577154"/>
                    <a:gd name="connsiteY74" fmla="*/ 374694 h 586292"/>
                    <a:gd name="connsiteX75" fmla="*/ 498970 w 577154"/>
                    <a:gd name="connsiteY75" fmla="*/ 394418 h 586292"/>
                    <a:gd name="connsiteX76" fmla="*/ 489868 w 577154"/>
                    <a:gd name="connsiteY76" fmla="*/ 400487 h 586292"/>
                    <a:gd name="connsiteX77" fmla="*/ 485318 w 577154"/>
                    <a:gd name="connsiteY77" fmla="*/ 399729 h 586292"/>
                    <a:gd name="connsiteX78" fmla="*/ 480009 w 577154"/>
                    <a:gd name="connsiteY78" fmla="*/ 386073 h 586292"/>
                    <a:gd name="connsiteX79" fmla="*/ 486835 w 577154"/>
                    <a:gd name="connsiteY79" fmla="*/ 367866 h 586292"/>
                    <a:gd name="connsiteX80" fmla="*/ 499728 w 577154"/>
                    <a:gd name="connsiteY80" fmla="*/ 361797 h 586292"/>
                    <a:gd name="connsiteX81" fmla="*/ 132907 w 577154"/>
                    <a:gd name="connsiteY81" fmla="*/ 343643 h 586292"/>
                    <a:gd name="connsiteX82" fmla="*/ 145066 w 577154"/>
                    <a:gd name="connsiteY82" fmla="*/ 350471 h 586292"/>
                    <a:gd name="connsiteX83" fmla="*/ 150385 w 577154"/>
                    <a:gd name="connsiteY83" fmla="*/ 368678 h 586292"/>
                    <a:gd name="connsiteX84" fmla="*/ 144306 w 577154"/>
                    <a:gd name="connsiteY84" fmla="*/ 381575 h 586292"/>
                    <a:gd name="connsiteX85" fmla="*/ 141266 w 577154"/>
                    <a:gd name="connsiteY85" fmla="*/ 382333 h 586292"/>
                    <a:gd name="connsiteX86" fmla="*/ 131388 w 577154"/>
                    <a:gd name="connsiteY86" fmla="*/ 375506 h 586292"/>
                    <a:gd name="connsiteX87" fmla="*/ 125309 w 577154"/>
                    <a:gd name="connsiteY87" fmla="*/ 355781 h 586292"/>
                    <a:gd name="connsiteX88" fmla="*/ 132907 w 577154"/>
                    <a:gd name="connsiteY88" fmla="*/ 343643 h 586292"/>
                    <a:gd name="connsiteX89" fmla="*/ 21263 w 577154"/>
                    <a:gd name="connsiteY89" fmla="*/ 323864 h 586292"/>
                    <a:gd name="connsiteX90" fmla="*/ 25820 w 577154"/>
                    <a:gd name="connsiteY90" fmla="*/ 354203 h 586292"/>
                    <a:gd name="connsiteX91" fmla="*/ 66069 w 577154"/>
                    <a:gd name="connsiteY91" fmla="*/ 354203 h 586292"/>
                    <a:gd name="connsiteX92" fmla="*/ 63031 w 577154"/>
                    <a:gd name="connsiteY92" fmla="*/ 337516 h 586292"/>
                    <a:gd name="connsiteX93" fmla="*/ 63031 w 577154"/>
                    <a:gd name="connsiteY93" fmla="*/ 335999 h 586292"/>
                    <a:gd name="connsiteX94" fmla="*/ 61512 w 577154"/>
                    <a:gd name="connsiteY94" fmla="*/ 323864 h 586292"/>
                    <a:gd name="connsiteX95" fmla="*/ 509625 w 577154"/>
                    <a:gd name="connsiteY95" fmla="*/ 282911 h 586292"/>
                    <a:gd name="connsiteX96" fmla="*/ 519524 w 577154"/>
                    <a:gd name="connsiteY96" fmla="*/ 292773 h 586292"/>
                    <a:gd name="connsiteX97" fmla="*/ 519524 w 577154"/>
                    <a:gd name="connsiteY97" fmla="*/ 293532 h 586292"/>
                    <a:gd name="connsiteX98" fmla="*/ 518763 w 577154"/>
                    <a:gd name="connsiteY98" fmla="*/ 313256 h 586292"/>
                    <a:gd name="connsiteX99" fmla="*/ 508863 w 577154"/>
                    <a:gd name="connsiteY99" fmla="*/ 323118 h 586292"/>
                    <a:gd name="connsiteX100" fmla="*/ 508102 w 577154"/>
                    <a:gd name="connsiteY100" fmla="*/ 322360 h 586292"/>
                    <a:gd name="connsiteX101" fmla="*/ 498964 w 577154"/>
                    <a:gd name="connsiteY101" fmla="*/ 311739 h 586292"/>
                    <a:gd name="connsiteX102" fmla="*/ 498964 w 577154"/>
                    <a:gd name="connsiteY102" fmla="*/ 293532 h 586292"/>
                    <a:gd name="connsiteX103" fmla="*/ 509625 w 577154"/>
                    <a:gd name="connsiteY103" fmla="*/ 282911 h 586292"/>
                    <a:gd name="connsiteX104" fmla="*/ 20504 w 577154"/>
                    <a:gd name="connsiteY104" fmla="*/ 273047 h 586292"/>
                    <a:gd name="connsiteX105" fmla="*/ 19744 w 577154"/>
                    <a:gd name="connsiteY105" fmla="*/ 293525 h 586292"/>
                    <a:gd name="connsiteX106" fmla="*/ 20504 w 577154"/>
                    <a:gd name="connsiteY106" fmla="*/ 303385 h 586292"/>
                    <a:gd name="connsiteX107" fmla="*/ 60753 w 577154"/>
                    <a:gd name="connsiteY107" fmla="*/ 303385 h 586292"/>
                    <a:gd name="connsiteX108" fmla="*/ 60753 w 577154"/>
                    <a:gd name="connsiteY108" fmla="*/ 293525 h 586292"/>
                    <a:gd name="connsiteX109" fmla="*/ 61512 w 577154"/>
                    <a:gd name="connsiteY109" fmla="*/ 273805 h 586292"/>
                    <a:gd name="connsiteX110" fmla="*/ 61512 w 577154"/>
                    <a:gd name="connsiteY110" fmla="*/ 273047 h 586292"/>
                    <a:gd name="connsiteX111" fmla="*/ 129811 w 577154"/>
                    <a:gd name="connsiteY111" fmla="*/ 263173 h 586292"/>
                    <a:gd name="connsiteX112" fmla="*/ 138897 w 577154"/>
                    <a:gd name="connsiteY112" fmla="*/ 274553 h 586292"/>
                    <a:gd name="connsiteX113" fmla="*/ 138140 w 577154"/>
                    <a:gd name="connsiteY113" fmla="*/ 292760 h 586292"/>
                    <a:gd name="connsiteX114" fmla="*/ 138140 w 577154"/>
                    <a:gd name="connsiteY114" fmla="*/ 293518 h 586292"/>
                    <a:gd name="connsiteX115" fmla="*/ 128297 w 577154"/>
                    <a:gd name="connsiteY115" fmla="*/ 303380 h 586292"/>
                    <a:gd name="connsiteX116" fmla="*/ 117697 w 577154"/>
                    <a:gd name="connsiteY116" fmla="*/ 294277 h 586292"/>
                    <a:gd name="connsiteX117" fmla="*/ 117697 w 577154"/>
                    <a:gd name="connsiteY117" fmla="*/ 293518 h 586292"/>
                    <a:gd name="connsiteX118" fmla="*/ 118454 w 577154"/>
                    <a:gd name="connsiteY118" fmla="*/ 273035 h 586292"/>
                    <a:gd name="connsiteX119" fmla="*/ 129811 w 577154"/>
                    <a:gd name="connsiteY119" fmla="*/ 263173 h 586292"/>
                    <a:gd name="connsiteX120" fmla="*/ 28098 w 577154"/>
                    <a:gd name="connsiteY120" fmla="*/ 222230 h 586292"/>
                    <a:gd name="connsiteX121" fmla="*/ 22782 w 577154"/>
                    <a:gd name="connsiteY121" fmla="*/ 252568 h 586292"/>
                    <a:gd name="connsiteX122" fmla="*/ 63031 w 577154"/>
                    <a:gd name="connsiteY122" fmla="*/ 252568 h 586292"/>
                    <a:gd name="connsiteX123" fmla="*/ 63031 w 577154"/>
                    <a:gd name="connsiteY123" fmla="*/ 250293 h 586292"/>
                    <a:gd name="connsiteX124" fmla="*/ 63031 w 577154"/>
                    <a:gd name="connsiteY124" fmla="*/ 249535 h 586292"/>
                    <a:gd name="connsiteX125" fmla="*/ 66828 w 577154"/>
                    <a:gd name="connsiteY125" fmla="*/ 229815 h 586292"/>
                    <a:gd name="connsiteX126" fmla="*/ 67588 w 577154"/>
                    <a:gd name="connsiteY126" fmla="*/ 226022 h 586292"/>
                    <a:gd name="connsiteX127" fmla="*/ 68347 w 577154"/>
                    <a:gd name="connsiteY127" fmla="*/ 222230 h 586292"/>
                    <a:gd name="connsiteX128" fmla="*/ 492894 w 577154"/>
                    <a:gd name="connsiteY128" fmla="*/ 204013 h 586292"/>
                    <a:gd name="connsiteX129" fmla="*/ 505825 w 577154"/>
                    <a:gd name="connsiteY129" fmla="*/ 210836 h 586292"/>
                    <a:gd name="connsiteX130" fmla="*/ 511911 w 577154"/>
                    <a:gd name="connsiteY130" fmla="*/ 230547 h 586292"/>
                    <a:gd name="connsiteX131" fmla="*/ 504304 w 577154"/>
                    <a:gd name="connsiteY131" fmla="*/ 242677 h 586292"/>
                    <a:gd name="connsiteX132" fmla="*/ 502022 w 577154"/>
                    <a:gd name="connsiteY132" fmla="*/ 243435 h 586292"/>
                    <a:gd name="connsiteX133" fmla="*/ 492133 w 577154"/>
                    <a:gd name="connsiteY133" fmla="*/ 235854 h 586292"/>
                    <a:gd name="connsiteX134" fmla="*/ 486809 w 577154"/>
                    <a:gd name="connsiteY134" fmla="*/ 216901 h 586292"/>
                    <a:gd name="connsiteX135" fmla="*/ 492894 w 577154"/>
                    <a:gd name="connsiteY135" fmla="*/ 204013 h 586292"/>
                    <a:gd name="connsiteX136" fmla="*/ 151873 w 577154"/>
                    <a:gd name="connsiteY136" fmla="*/ 186619 h 586292"/>
                    <a:gd name="connsiteX137" fmla="*/ 157203 w 577154"/>
                    <a:gd name="connsiteY137" fmla="*/ 200274 h 586292"/>
                    <a:gd name="connsiteX138" fmla="*/ 150350 w 577154"/>
                    <a:gd name="connsiteY138" fmla="*/ 217723 h 586292"/>
                    <a:gd name="connsiteX139" fmla="*/ 140450 w 577154"/>
                    <a:gd name="connsiteY139" fmla="*/ 224550 h 586292"/>
                    <a:gd name="connsiteX140" fmla="*/ 137404 w 577154"/>
                    <a:gd name="connsiteY140" fmla="*/ 224550 h 586292"/>
                    <a:gd name="connsiteX141" fmla="*/ 131312 w 577154"/>
                    <a:gd name="connsiteY141" fmla="*/ 211654 h 586292"/>
                    <a:gd name="connsiteX142" fmla="*/ 138927 w 577154"/>
                    <a:gd name="connsiteY142" fmla="*/ 191929 h 586292"/>
                    <a:gd name="connsiteX143" fmla="*/ 151873 w 577154"/>
                    <a:gd name="connsiteY143" fmla="*/ 186619 h 586292"/>
                    <a:gd name="connsiteX144" fmla="*/ 218736 w 577154"/>
                    <a:gd name="connsiteY144" fmla="*/ 186536 h 586292"/>
                    <a:gd name="connsiteX145" fmla="*/ 281780 w 577154"/>
                    <a:gd name="connsiteY145" fmla="*/ 186536 h 586292"/>
                    <a:gd name="connsiteX146" fmla="*/ 292414 w 577154"/>
                    <a:gd name="connsiteY146" fmla="*/ 196401 h 586292"/>
                    <a:gd name="connsiteX147" fmla="*/ 281780 w 577154"/>
                    <a:gd name="connsiteY147" fmla="*/ 207024 h 586292"/>
                    <a:gd name="connsiteX148" fmla="*/ 264310 w 577154"/>
                    <a:gd name="connsiteY148" fmla="*/ 207024 h 586292"/>
                    <a:gd name="connsiteX149" fmla="*/ 322037 w 577154"/>
                    <a:gd name="connsiteY149" fmla="*/ 294288 h 586292"/>
                    <a:gd name="connsiteX150" fmla="*/ 379004 w 577154"/>
                    <a:gd name="connsiteY150" fmla="*/ 207024 h 586292"/>
                    <a:gd name="connsiteX151" fmla="*/ 361534 w 577154"/>
                    <a:gd name="connsiteY151" fmla="*/ 207024 h 586292"/>
                    <a:gd name="connsiteX152" fmla="*/ 351659 w 577154"/>
                    <a:gd name="connsiteY152" fmla="*/ 196401 h 586292"/>
                    <a:gd name="connsiteX153" fmla="*/ 361534 w 577154"/>
                    <a:gd name="connsiteY153" fmla="*/ 186536 h 586292"/>
                    <a:gd name="connsiteX154" fmla="*/ 425337 w 577154"/>
                    <a:gd name="connsiteY154" fmla="*/ 186536 h 586292"/>
                    <a:gd name="connsiteX155" fmla="*/ 435211 w 577154"/>
                    <a:gd name="connsiteY155" fmla="*/ 196401 h 586292"/>
                    <a:gd name="connsiteX156" fmla="*/ 425337 w 577154"/>
                    <a:gd name="connsiteY156" fmla="*/ 207024 h 586292"/>
                    <a:gd name="connsiteX157" fmla="*/ 405588 w 577154"/>
                    <a:gd name="connsiteY157" fmla="*/ 207024 h 586292"/>
                    <a:gd name="connsiteX158" fmla="*/ 401031 w 577154"/>
                    <a:gd name="connsiteY158" fmla="*/ 209301 h 586292"/>
                    <a:gd name="connsiteX159" fmla="*/ 337987 w 577154"/>
                    <a:gd name="connsiteY159" fmla="*/ 307947 h 586292"/>
                    <a:gd name="connsiteX160" fmla="*/ 373687 w 577154"/>
                    <a:gd name="connsiteY160" fmla="*/ 307947 h 586292"/>
                    <a:gd name="connsiteX161" fmla="*/ 384321 w 577154"/>
                    <a:gd name="connsiteY161" fmla="*/ 317812 h 586292"/>
                    <a:gd name="connsiteX162" fmla="*/ 373687 w 577154"/>
                    <a:gd name="connsiteY162" fmla="*/ 328435 h 586292"/>
                    <a:gd name="connsiteX163" fmla="*/ 331911 w 577154"/>
                    <a:gd name="connsiteY163" fmla="*/ 328435 h 586292"/>
                    <a:gd name="connsiteX164" fmla="*/ 331911 w 577154"/>
                    <a:gd name="connsiteY164" fmla="*/ 338300 h 586292"/>
                    <a:gd name="connsiteX165" fmla="*/ 373687 w 577154"/>
                    <a:gd name="connsiteY165" fmla="*/ 338300 h 586292"/>
                    <a:gd name="connsiteX166" fmla="*/ 384321 w 577154"/>
                    <a:gd name="connsiteY166" fmla="*/ 348164 h 586292"/>
                    <a:gd name="connsiteX167" fmla="*/ 373687 w 577154"/>
                    <a:gd name="connsiteY167" fmla="*/ 358788 h 586292"/>
                    <a:gd name="connsiteX168" fmla="*/ 331911 w 577154"/>
                    <a:gd name="connsiteY168" fmla="*/ 358788 h 586292"/>
                    <a:gd name="connsiteX169" fmla="*/ 331911 w 577154"/>
                    <a:gd name="connsiteY169" fmla="*/ 399005 h 586292"/>
                    <a:gd name="connsiteX170" fmla="*/ 355457 w 577154"/>
                    <a:gd name="connsiteY170" fmla="*/ 399005 h 586292"/>
                    <a:gd name="connsiteX171" fmla="*/ 365332 w 577154"/>
                    <a:gd name="connsiteY171" fmla="*/ 408870 h 586292"/>
                    <a:gd name="connsiteX172" fmla="*/ 355457 w 577154"/>
                    <a:gd name="connsiteY172" fmla="*/ 419493 h 586292"/>
                    <a:gd name="connsiteX173" fmla="*/ 288616 w 577154"/>
                    <a:gd name="connsiteY173" fmla="*/ 419493 h 586292"/>
                    <a:gd name="connsiteX174" fmla="*/ 278742 w 577154"/>
                    <a:gd name="connsiteY174" fmla="*/ 408870 h 586292"/>
                    <a:gd name="connsiteX175" fmla="*/ 288616 w 577154"/>
                    <a:gd name="connsiteY175" fmla="*/ 399005 h 586292"/>
                    <a:gd name="connsiteX176" fmla="*/ 312162 w 577154"/>
                    <a:gd name="connsiteY176" fmla="*/ 399005 h 586292"/>
                    <a:gd name="connsiteX177" fmla="*/ 312162 w 577154"/>
                    <a:gd name="connsiteY177" fmla="*/ 358788 h 586292"/>
                    <a:gd name="connsiteX178" fmla="*/ 270386 w 577154"/>
                    <a:gd name="connsiteY178" fmla="*/ 358788 h 586292"/>
                    <a:gd name="connsiteX179" fmla="*/ 259752 w 577154"/>
                    <a:gd name="connsiteY179" fmla="*/ 348164 h 586292"/>
                    <a:gd name="connsiteX180" fmla="*/ 270386 w 577154"/>
                    <a:gd name="connsiteY180" fmla="*/ 338300 h 586292"/>
                    <a:gd name="connsiteX181" fmla="*/ 312162 w 577154"/>
                    <a:gd name="connsiteY181" fmla="*/ 338300 h 586292"/>
                    <a:gd name="connsiteX182" fmla="*/ 312162 w 577154"/>
                    <a:gd name="connsiteY182" fmla="*/ 328435 h 586292"/>
                    <a:gd name="connsiteX183" fmla="*/ 270386 w 577154"/>
                    <a:gd name="connsiteY183" fmla="*/ 328435 h 586292"/>
                    <a:gd name="connsiteX184" fmla="*/ 259752 w 577154"/>
                    <a:gd name="connsiteY184" fmla="*/ 317812 h 586292"/>
                    <a:gd name="connsiteX185" fmla="*/ 270386 w 577154"/>
                    <a:gd name="connsiteY185" fmla="*/ 307947 h 586292"/>
                    <a:gd name="connsiteX186" fmla="*/ 305326 w 577154"/>
                    <a:gd name="connsiteY186" fmla="*/ 307947 h 586292"/>
                    <a:gd name="connsiteX187" fmla="*/ 242283 w 577154"/>
                    <a:gd name="connsiteY187" fmla="*/ 209301 h 586292"/>
                    <a:gd name="connsiteX188" fmla="*/ 238485 w 577154"/>
                    <a:gd name="connsiteY188" fmla="*/ 207024 h 586292"/>
                    <a:gd name="connsiteX189" fmla="*/ 218736 w 577154"/>
                    <a:gd name="connsiteY189" fmla="*/ 207024 h 586292"/>
                    <a:gd name="connsiteX190" fmla="*/ 208102 w 577154"/>
                    <a:gd name="connsiteY190" fmla="*/ 196401 h 586292"/>
                    <a:gd name="connsiteX191" fmla="*/ 218736 w 577154"/>
                    <a:gd name="connsiteY191" fmla="*/ 186536 h 586292"/>
                    <a:gd name="connsiteX192" fmla="*/ 44805 w 577154"/>
                    <a:gd name="connsiteY192" fmla="*/ 172171 h 586292"/>
                    <a:gd name="connsiteX193" fmla="*/ 33414 w 577154"/>
                    <a:gd name="connsiteY193" fmla="*/ 202510 h 586292"/>
                    <a:gd name="connsiteX194" fmla="*/ 73663 w 577154"/>
                    <a:gd name="connsiteY194" fmla="*/ 202510 h 586292"/>
                    <a:gd name="connsiteX195" fmla="*/ 77460 w 577154"/>
                    <a:gd name="connsiteY195" fmla="*/ 188858 h 586292"/>
                    <a:gd name="connsiteX196" fmla="*/ 78979 w 577154"/>
                    <a:gd name="connsiteY196" fmla="*/ 185065 h 586292"/>
                    <a:gd name="connsiteX197" fmla="*/ 83535 w 577154"/>
                    <a:gd name="connsiteY197" fmla="*/ 172171 h 586292"/>
                    <a:gd name="connsiteX198" fmla="*/ 451103 w 577154"/>
                    <a:gd name="connsiteY198" fmla="*/ 136487 h 586292"/>
                    <a:gd name="connsiteX199" fmla="*/ 465547 w 577154"/>
                    <a:gd name="connsiteY199" fmla="*/ 138009 h 586292"/>
                    <a:gd name="connsiteX200" fmla="*/ 477709 w 577154"/>
                    <a:gd name="connsiteY200" fmla="*/ 154748 h 586292"/>
                    <a:gd name="connsiteX201" fmla="*/ 475429 w 577154"/>
                    <a:gd name="connsiteY201" fmla="*/ 168444 h 586292"/>
                    <a:gd name="connsiteX202" fmla="*/ 469347 w 577154"/>
                    <a:gd name="connsiteY202" fmla="*/ 169966 h 586292"/>
                    <a:gd name="connsiteX203" fmla="*/ 460986 w 577154"/>
                    <a:gd name="connsiteY203" fmla="*/ 166161 h 586292"/>
                    <a:gd name="connsiteX204" fmla="*/ 449583 w 577154"/>
                    <a:gd name="connsiteY204" fmla="*/ 150183 h 586292"/>
                    <a:gd name="connsiteX205" fmla="*/ 451103 w 577154"/>
                    <a:gd name="connsiteY205" fmla="*/ 136487 h 586292"/>
                    <a:gd name="connsiteX206" fmla="*/ 185242 w 577154"/>
                    <a:gd name="connsiteY206" fmla="*/ 122835 h 586292"/>
                    <a:gd name="connsiteX207" fmla="*/ 199674 w 577154"/>
                    <a:gd name="connsiteY207" fmla="*/ 122835 h 586292"/>
                    <a:gd name="connsiteX208" fmla="*/ 199674 w 577154"/>
                    <a:gd name="connsiteY208" fmla="*/ 137266 h 586292"/>
                    <a:gd name="connsiteX209" fmla="*/ 186762 w 577154"/>
                    <a:gd name="connsiteY209" fmla="*/ 150938 h 586292"/>
                    <a:gd name="connsiteX210" fmla="*/ 179166 w 577154"/>
                    <a:gd name="connsiteY210" fmla="*/ 154736 h 586292"/>
                    <a:gd name="connsiteX211" fmla="*/ 173090 w 577154"/>
                    <a:gd name="connsiteY211" fmla="*/ 152457 h 586292"/>
                    <a:gd name="connsiteX212" fmla="*/ 171571 w 577154"/>
                    <a:gd name="connsiteY212" fmla="*/ 138026 h 586292"/>
                    <a:gd name="connsiteX213" fmla="*/ 185242 w 577154"/>
                    <a:gd name="connsiteY213" fmla="*/ 122835 h 586292"/>
                    <a:gd name="connsiteX214" fmla="*/ 81257 w 577154"/>
                    <a:gd name="connsiteY214" fmla="*/ 111494 h 586292"/>
                    <a:gd name="connsiteX215" fmla="*/ 54677 w 577154"/>
                    <a:gd name="connsiteY215" fmla="*/ 151692 h 586292"/>
                    <a:gd name="connsiteX216" fmla="*/ 92648 w 577154"/>
                    <a:gd name="connsiteY216" fmla="*/ 151692 h 586292"/>
                    <a:gd name="connsiteX217" fmla="*/ 92648 w 577154"/>
                    <a:gd name="connsiteY217" fmla="*/ 150934 h 586292"/>
                    <a:gd name="connsiteX218" fmla="*/ 94926 w 577154"/>
                    <a:gd name="connsiteY218" fmla="*/ 146383 h 586292"/>
                    <a:gd name="connsiteX219" fmla="*/ 101761 w 577154"/>
                    <a:gd name="connsiteY219" fmla="*/ 135006 h 586292"/>
                    <a:gd name="connsiteX220" fmla="*/ 104039 w 577154"/>
                    <a:gd name="connsiteY220" fmla="*/ 130455 h 586292"/>
                    <a:gd name="connsiteX221" fmla="*/ 113152 w 577154"/>
                    <a:gd name="connsiteY221" fmla="*/ 116803 h 586292"/>
                    <a:gd name="connsiteX222" fmla="*/ 116190 w 577154"/>
                    <a:gd name="connsiteY222" fmla="*/ 111494 h 586292"/>
                    <a:gd name="connsiteX223" fmla="*/ 400213 w 577154"/>
                    <a:gd name="connsiteY223" fmla="*/ 85002 h 586292"/>
                    <a:gd name="connsiteX224" fmla="*/ 418420 w 577154"/>
                    <a:gd name="connsiteY224" fmla="*/ 95611 h 586292"/>
                    <a:gd name="connsiteX225" fmla="*/ 421455 w 577154"/>
                    <a:gd name="connsiteY225" fmla="*/ 109251 h 586292"/>
                    <a:gd name="connsiteX226" fmla="*/ 413110 w 577154"/>
                    <a:gd name="connsiteY226" fmla="*/ 113798 h 586292"/>
                    <a:gd name="connsiteX227" fmla="*/ 407800 w 577154"/>
                    <a:gd name="connsiteY227" fmla="*/ 112282 h 586292"/>
                    <a:gd name="connsiteX228" fmla="*/ 391110 w 577154"/>
                    <a:gd name="connsiteY228" fmla="*/ 103189 h 586292"/>
                    <a:gd name="connsiteX229" fmla="*/ 386558 w 577154"/>
                    <a:gd name="connsiteY229" fmla="*/ 89549 h 586292"/>
                    <a:gd name="connsiteX230" fmla="*/ 400213 w 577154"/>
                    <a:gd name="connsiteY230" fmla="*/ 85002 h 586292"/>
                    <a:gd name="connsiteX231" fmla="*/ 255897 w 577154"/>
                    <a:gd name="connsiteY231" fmla="*/ 76571 h 586292"/>
                    <a:gd name="connsiteX232" fmla="*/ 268814 w 577154"/>
                    <a:gd name="connsiteY232" fmla="*/ 82644 h 586292"/>
                    <a:gd name="connsiteX233" fmla="*/ 262735 w 577154"/>
                    <a:gd name="connsiteY233" fmla="*/ 95550 h 586292"/>
                    <a:gd name="connsiteX234" fmla="*/ 245259 w 577154"/>
                    <a:gd name="connsiteY234" fmla="*/ 103141 h 586292"/>
                    <a:gd name="connsiteX235" fmla="*/ 240700 w 577154"/>
                    <a:gd name="connsiteY235" fmla="*/ 104660 h 586292"/>
                    <a:gd name="connsiteX236" fmla="*/ 231582 w 577154"/>
                    <a:gd name="connsiteY236" fmla="*/ 99346 h 586292"/>
                    <a:gd name="connsiteX237" fmla="*/ 236141 w 577154"/>
                    <a:gd name="connsiteY237" fmla="*/ 85681 h 586292"/>
                    <a:gd name="connsiteX238" fmla="*/ 255897 w 577154"/>
                    <a:gd name="connsiteY238" fmla="*/ 76571 h 586292"/>
                    <a:gd name="connsiteX239" fmla="*/ 318232 w 577154"/>
                    <a:gd name="connsiteY239" fmla="*/ 65184 h 586292"/>
                    <a:gd name="connsiteX240" fmla="*/ 318990 w 577154"/>
                    <a:gd name="connsiteY240" fmla="*/ 65184 h 586292"/>
                    <a:gd name="connsiteX241" fmla="*/ 339459 w 577154"/>
                    <a:gd name="connsiteY241" fmla="*/ 66705 h 586292"/>
                    <a:gd name="connsiteX242" fmla="*/ 348556 w 577154"/>
                    <a:gd name="connsiteY242" fmla="*/ 78111 h 586292"/>
                    <a:gd name="connsiteX243" fmla="*/ 337943 w 577154"/>
                    <a:gd name="connsiteY243" fmla="*/ 87237 h 586292"/>
                    <a:gd name="connsiteX244" fmla="*/ 337184 w 577154"/>
                    <a:gd name="connsiteY244" fmla="*/ 86476 h 586292"/>
                    <a:gd name="connsiteX245" fmla="*/ 318990 w 577154"/>
                    <a:gd name="connsiteY245" fmla="*/ 85716 h 586292"/>
                    <a:gd name="connsiteX246" fmla="*/ 308376 w 577154"/>
                    <a:gd name="connsiteY246" fmla="*/ 75830 h 586292"/>
                    <a:gd name="connsiteX247" fmla="*/ 318232 w 577154"/>
                    <a:gd name="connsiteY247" fmla="*/ 65184 h 586292"/>
                    <a:gd name="connsiteX248" fmla="*/ 133656 w 577154"/>
                    <a:gd name="connsiteY248" fmla="*/ 60677 h 586292"/>
                    <a:gd name="connsiteX249" fmla="*/ 98723 w 577154"/>
                    <a:gd name="connsiteY249" fmla="*/ 91015 h 586292"/>
                    <a:gd name="connsiteX250" fmla="*/ 132138 w 577154"/>
                    <a:gd name="connsiteY250" fmla="*/ 91015 h 586292"/>
                    <a:gd name="connsiteX251" fmla="*/ 136694 w 577154"/>
                    <a:gd name="connsiteY251" fmla="*/ 85706 h 586292"/>
                    <a:gd name="connsiteX252" fmla="*/ 142010 w 577154"/>
                    <a:gd name="connsiteY252" fmla="*/ 79638 h 586292"/>
                    <a:gd name="connsiteX253" fmla="*/ 148085 w 577154"/>
                    <a:gd name="connsiteY253" fmla="*/ 73571 h 586292"/>
                    <a:gd name="connsiteX254" fmla="*/ 154161 w 577154"/>
                    <a:gd name="connsiteY254" fmla="*/ 67503 h 586292"/>
                    <a:gd name="connsiteX255" fmla="*/ 161755 w 577154"/>
                    <a:gd name="connsiteY255" fmla="*/ 60677 h 586292"/>
                    <a:gd name="connsiteX256" fmla="*/ 214914 w 577154"/>
                    <a:gd name="connsiteY256" fmla="*/ 25029 h 586292"/>
                    <a:gd name="connsiteX257" fmla="*/ 168589 w 577154"/>
                    <a:gd name="connsiteY257" fmla="*/ 40198 h 586292"/>
                    <a:gd name="connsiteX258" fmla="*/ 188334 w 577154"/>
                    <a:gd name="connsiteY258" fmla="*/ 40198 h 586292"/>
                    <a:gd name="connsiteX259" fmla="*/ 196688 w 577154"/>
                    <a:gd name="connsiteY259" fmla="*/ 34889 h 586292"/>
                    <a:gd name="connsiteX260" fmla="*/ 202004 w 577154"/>
                    <a:gd name="connsiteY260" fmla="*/ 31855 h 586292"/>
                    <a:gd name="connsiteX261" fmla="*/ 211877 w 577154"/>
                    <a:gd name="connsiteY261" fmla="*/ 26546 h 586292"/>
                    <a:gd name="connsiteX262" fmla="*/ 214914 w 577154"/>
                    <a:gd name="connsiteY262" fmla="*/ 25029 h 586292"/>
                    <a:gd name="connsiteX263" fmla="*/ 318954 w 577154"/>
                    <a:gd name="connsiteY263" fmla="*/ 20478 h 586292"/>
                    <a:gd name="connsiteX264" fmla="*/ 294653 w 577154"/>
                    <a:gd name="connsiteY264" fmla="*/ 21237 h 586292"/>
                    <a:gd name="connsiteX265" fmla="*/ 290855 w 577154"/>
                    <a:gd name="connsiteY265" fmla="*/ 21995 h 586292"/>
                    <a:gd name="connsiteX266" fmla="*/ 289337 w 577154"/>
                    <a:gd name="connsiteY266" fmla="*/ 22754 h 586292"/>
                    <a:gd name="connsiteX267" fmla="*/ 278705 w 577154"/>
                    <a:gd name="connsiteY267" fmla="*/ 24271 h 586292"/>
                    <a:gd name="connsiteX268" fmla="*/ 277945 w 577154"/>
                    <a:gd name="connsiteY268" fmla="*/ 24271 h 586292"/>
                    <a:gd name="connsiteX269" fmla="*/ 268073 w 577154"/>
                    <a:gd name="connsiteY269" fmla="*/ 26546 h 586292"/>
                    <a:gd name="connsiteX270" fmla="*/ 266554 w 577154"/>
                    <a:gd name="connsiteY270" fmla="*/ 26546 h 586292"/>
                    <a:gd name="connsiteX271" fmla="*/ 257441 w 577154"/>
                    <a:gd name="connsiteY271" fmla="*/ 29580 h 586292"/>
                    <a:gd name="connsiteX272" fmla="*/ 254404 w 577154"/>
                    <a:gd name="connsiteY272" fmla="*/ 30338 h 586292"/>
                    <a:gd name="connsiteX273" fmla="*/ 246810 w 577154"/>
                    <a:gd name="connsiteY273" fmla="*/ 32614 h 586292"/>
                    <a:gd name="connsiteX274" fmla="*/ 240734 w 577154"/>
                    <a:gd name="connsiteY274" fmla="*/ 35648 h 586292"/>
                    <a:gd name="connsiteX275" fmla="*/ 236937 w 577154"/>
                    <a:gd name="connsiteY275" fmla="*/ 37164 h 586292"/>
                    <a:gd name="connsiteX276" fmla="*/ 109355 w 577154"/>
                    <a:gd name="connsiteY276" fmla="*/ 163069 h 586292"/>
                    <a:gd name="connsiteX277" fmla="*/ 109355 w 577154"/>
                    <a:gd name="connsiteY277" fmla="*/ 164586 h 586292"/>
                    <a:gd name="connsiteX278" fmla="*/ 104799 w 577154"/>
                    <a:gd name="connsiteY278" fmla="*/ 174446 h 586292"/>
                    <a:gd name="connsiteX279" fmla="*/ 103280 w 577154"/>
                    <a:gd name="connsiteY279" fmla="*/ 178239 h 586292"/>
                    <a:gd name="connsiteX280" fmla="*/ 100242 w 577154"/>
                    <a:gd name="connsiteY280" fmla="*/ 185823 h 586292"/>
                    <a:gd name="connsiteX281" fmla="*/ 97964 w 577154"/>
                    <a:gd name="connsiteY281" fmla="*/ 190374 h 586292"/>
                    <a:gd name="connsiteX282" fmla="*/ 95686 w 577154"/>
                    <a:gd name="connsiteY282" fmla="*/ 197201 h 586292"/>
                    <a:gd name="connsiteX283" fmla="*/ 94167 w 577154"/>
                    <a:gd name="connsiteY283" fmla="*/ 203268 h 586292"/>
                    <a:gd name="connsiteX284" fmla="*/ 92648 w 577154"/>
                    <a:gd name="connsiteY284" fmla="*/ 209336 h 586292"/>
                    <a:gd name="connsiteX285" fmla="*/ 90370 w 577154"/>
                    <a:gd name="connsiteY285" fmla="*/ 215404 h 586292"/>
                    <a:gd name="connsiteX286" fmla="*/ 88851 w 577154"/>
                    <a:gd name="connsiteY286" fmla="*/ 221471 h 586292"/>
                    <a:gd name="connsiteX287" fmla="*/ 87332 w 577154"/>
                    <a:gd name="connsiteY287" fmla="*/ 227539 h 586292"/>
                    <a:gd name="connsiteX288" fmla="*/ 86573 w 577154"/>
                    <a:gd name="connsiteY288" fmla="*/ 234365 h 586292"/>
                    <a:gd name="connsiteX289" fmla="*/ 85054 w 577154"/>
                    <a:gd name="connsiteY289" fmla="*/ 240433 h 586292"/>
                    <a:gd name="connsiteX290" fmla="*/ 84295 w 577154"/>
                    <a:gd name="connsiteY290" fmla="*/ 247259 h 586292"/>
                    <a:gd name="connsiteX291" fmla="*/ 83535 w 577154"/>
                    <a:gd name="connsiteY291" fmla="*/ 253327 h 586292"/>
                    <a:gd name="connsiteX292" fmla="*/ 82776 w 577154"/>
                    <a:gd name="connsiteY292" fmla="*/ 260912 h 586292"/>
                    <a:gd name="connsiteX293" fmla="*/ 82016 w 577154"/>
                    <a:gd name="connsiteY293" fmla="*/ 266221 h 586292"/>
                    <a:gd name="connsiteX294" fmla="*/ 81257 w 577154"/>
                    <a:gd name="connsiteY294" fmla="*/ 275322 h 586292"/>
                    <a:gd name="connsiteX295" fmla="*/ 81257 w 577154"/>
                    <a:gd name="connsiteY295" fmla="*/ 279873 h 586292"/>
                    <a:gd name="connsiteX296" fmla="*/ 80498 w 577154"/>
                    <a:gd name="connsiteY296" fmla="*/ 293525 h 586292"/>
                    <a:gd name="connsiteX297" fmla="*/ 81257 w 577154"/>
                    <a:gd name="connsiteY297" fmla="*/ 306419 h 586292"/>
                    <a:gd name="connsiteX298" fmla="*/ 81257 w 577154"/>
                    <a:gd name="connsiteY298" fmla="*/ 311729 h 586292"/>
                    <a:gd name="connsiteX299" fmla="*/ 82016 w 577154"/>
                    <a:gd name="connsiteY299" fmla="*/ 320072 h 586292"/>
                    <a:gd name="connsiteX300" fmla="*/ 82776 w 577154"/>
                    <a:gd name="connsiteY300" fmla="*/ 325381 h 586292"/>
                    <a:gd name="connsiteX301" fmla="*/ 83535 w 577154"/>
                    <a:gd name="connsiteY301" fmla="*/ 332966 h 586292"/>
                    <a:gd name="connsiteX302" fmla="*/ 84295 w 577154"/>
                    <a:gd name="connsiteY302" fmla="*/ 339033 h 586292"/>
                    <a:gd name="connsiteX303" fmla="*/ 85054 w 577154"/>
                    <a:gd name="connsiteY303" fmla="*/ 345859 h 586292"/>
                    <a:gd name="connsiteX304" fmla="*/ 86573 w 577154"/>
                    <a:gd name="connsiteY304" fmla="*/ 351927 h 586292"/>
                    <a:gd name="connsiteX305" fmla="*/ 87332 w 577154"/>
                    <a:gd name="connsiteY305" fmla="*/ 358753 h 586292"/>
                    <a:gd name="connsiteX306" fmla="*/ 88851 w 577154"/>
                    <a:gd name="connsiteY306" fmla="*/ 364821 h 586292"/>
                    <a:gd name="connsiteX307" fmla="*/ 90370 w 577154"/>
                    <a:gd name="connsiteY307" fmla="*/ 370889 h 586292"/>
                    <a:gd name="connsiteX308" fmla="*/ 91889 w 577154"/>
                    <a:gd name="connsiteY308" fmla="*/ 376956 h 586292"/>
                    <a:gd name="connsiteX309" fmla="*/ 94167 w 577154"/>
                    <a:gd name="connsiteY309" fmla="*/ 383783 h 586292"/>
                    <a:gd name="connsiteX310" fmla="*/ 95686 w 577154"/>
                    <a:gd name="connsiteY310" fmla="*/ 389092 h 586292"/>
                    <a:gd name="connsiteX311" fmla="*/ 97964 w 577154"/>
                    <a:gd name="connsiteY311" fmla="*/ 395918 h 586292"/>
                    <a:gd name="connsiteX312" fmla="*/ 100242 w 577154"/>
                    <a:gd name="connsiteY312" fmla="*/ 401227 h 586292"/>
                    <a:gd name="connsiteX313" fmla="*/ 103280 w 577154"/>
                    <a:gd name="connsiteY313" fmla="*/ 408812 h 586292"/>
                    <a:gd name="connsiteX314" fmla="*/ 104799 w 577154"/>
                    <a:gd name="connsiteY314" fmla="*/ 412604 h 586292"/>
                    <a:gd name="connsiteX315" fmla="*/ 108596 w 577154"/>
                    <a:gd name="connsiteY315" fmla="*/ 422464 h 586292"/>
                    <a:gd name="connsiteX316" fmla="*/ 109355 w 577154"/>
                    <a:gd name="connsiteY316" fmla="*/ 423223 h 586292"/>
                    <a:gd name="connsiteX317" fmla="*/ 236937 w 577154"/>
                    <a:gd name="connsiteY317" fmla="*/ 549886 h 586292"/>
                    <a:gd name="connsiteX318" fmla="*/ 240734 w 577154"/>
                    <a:gd name="connsiteY318" fmla="*/ 551403 h 586292"/>
                    <a:gd name="connsiteX319" fmla="*/ 246810 w 577154"/>
                    <a:gd name="connsiteY319" fmla="*/ 553678 h 586292"/>
                    <a:gd name="connsiteX320" fmla="*/ 254404 w 577154"/>
                    <a:gd name="connsiteY320" fmla="*/ 555954 h 586292"/>
                    <a:gd name="connsiteX321" fmla="*/ 257441 w 577154"/>
                    <a:gd name="connsiteY321" fmla="*/ 557471 h 586292"/>
                    <a:gd name="connsiteX322" fmla="*/ 266554 w 577154"/>
                    <a:gd name="connsiteY322" fmla="*/ 559746 h 586292"/>
                    <a:gd name="connsiteX323" fmla="*/ 268073 w 577154"/>
                    <a:gd name="connsiteY323" fmla="*/ 559746 h 586292"/>
                    <a:gd name="connsiteX324" fmla="*/ 277945 w 577154"/>
                    <a:gd name="connsiteY324" fmla="*/ 562021 h 586292"/>
                    <a:gd name="connsiteX325" fmla="*/ 278705 w 577154"/>
                    <a:gd name="connsiteY325" fmla="*/ 562780 h 586292"/>
                    <a:gd name="connsiteX326" fmla="*/ 289337 w 577154"/>
                    <a:gd name="connsiteY326" fmla="*/ 564297 h 586292"/>
                    <a:gd name="connsiteX327" fmla="*/ 290855 w 577154"/>
                    <a:gd name="connsiteY327" fmla="*/ 564297 h 586292"/>
                    <a:gd name="connsiteX328" fmla="*/ 294653 w 577154"/>
                    <a:gd name="connsiteY328" fmla="*/ 565055 h 586292"/>
                    <a:gd name="connsiteX329" fmla="*/ 318954 w 577154"/>
                    <a:gd name="connsiteY329" fmla="*/ 566572 h 586292"/>
                    <a:gd name="connsiteX330" fmla="*/ 556650 w 577154"/>
                    <a:gd name="connsiteY330" fmla="*/ 293525 h 586292"/>
                    <a:gd name="connsiteX331" fmla="*/ 318954 w 577154"/>
                    <a:gd name="connsiteY331" fmla="*/ 20478 h 586292"/>
                    <a:gd name="connsiteX332" fmla="*/ 258201 w 577154"/>
                    <a:gd name="connsiteY332" fmla="*/ 0 h 586292"/>
                    <a:gd name="connsiteX333" fmla="*/ 287818 w 577154"/>
                    <a:gd name="connsiteY333" fmla="*/ 2275 h 586292"/>
                    <a:gd name="connsiteX334" fmla="*/ 318954 w 577154"/>
                    <a:gd name="connsiteY334" fmla="*/ 0 h 586292"/>
                    <a:gd name="connsiteX335" fmla="*/ 577154 w 577154"/>
                    <a:gd name="connsiteY335" fmla="*/ 293525 h 586292"/>
                    <a:gd name="connsiteX336" fmla="*/ 318954 w 577154"/>
                    <a:gd name="connsiteY336" fmla="*/ 586292 h 586292"/>
                    <a:gd name="connsiteX337" fmla="*/ 287818 w 577154"/>
                    <a:gd name="connsiteY337" fmla="*/ 584775 h 586292"/>
                    <a:gd name="connsiteX338" fmla="*/ 258201 w 577154"/>
                    <a:gd name="connsiteY338" fmla="*/ 586292 h 586292"/>
                    <a:gd name="connsiteX339" fmla="*/ 110874 w 577154"/>
                    <a:gd name="connsiteY339" fmla="*/ 533958 h 586292"/>
                    <a:gd name="connsiteX340" fmla="*/ 108596 w 577154"/>
                    <a:gd name="connsiteY340" fmla="*/ 532441 h 586292"/>
                    <a:gd name="connsiteX341" fmla="*/ 60753 w 577154"/>
                    <a:gd name="connsiteY341" fmla="*/ 482383 h 586292"/>
                    <a:gd name="connsiteX342" fmla="*/ 59993 w 577154"/>
                    <a:gd name="connsiteY342" fmla="*/ 480866 h 586292"/>
                    <a:gd name="connsiteX343" fmla="*/ 25060 w 577154"/>
                    <a:gd name="connsiteY343" fmla="*/ 419430 h 586292"/>
                    <a:gd name="connsiteX344" fmla="*/ 24301 w 577154"/>
                    <a:gd name="connsiteY344" fmla="*/ 417913 h 586292"/>
                    <a:gd name="connsiteX345" fmla="*/ 0 w 577154"/>
                    <a:gd name="connsiteY345" fmla="*/ 293525 h 586292"/>
                    <a:gd name="connsiteX346" fmla="*/ 9872 w 577154"/>
                    <a:gd name="connsiteY346" fmla="*/ 211611 h 586292"/>
                    <a:gd name="connsiteX347" fmla="*/ 10632 w 577154"/>
                    <a:gd name="connsiteY347" fmla="*/ 207819 h 586292"/>
                    <a:gd name="connsiteX348" fmla="*/ 28857 w 577154"/>
                    <a:gd name="connsiteY348" fmla="*/ 158519 h 586292"/>
                    <a:gd name="connsiteX349" fmla="*/ 29617 w 577154"/>
                    <a:gd name="connsiteY349" fmla="*/ 157002 h 586292"/>
                    <a:gd name="connsiteX350" fmla="*/ 67588 w 577154"/>
                    <a:gd name="connsiteY350" fmla="*/ 94808 h 586292"/>
                    <a:gd name="connsiteX351" fmla="*/ 69106 w 577154"/>
                    <a:gd name="connsiteY351" fmla="*/ 94049 h 586292"/>
                    <a:gd name="connsiteX352" fmla="*/ 123025 w 577154"/>
                    <a:gd name="connsiteY352" fmla="*/ 43232 h 586292"/>
                    <a:gd name="connsiteX353" fmla="*/ 258201 w 577154"/>
                    <a:gd name="connsiteY353" fmla="*/ 0 h 586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</a:cxnLst>
                  <a:rect l="l" t="t" r="r" b="b"/>
                  <a:pathLst>
                    <a:path w="577154" h="586292">
                      <a:moveTo>
                        <a:pt x="149604" y="536234"/>
                      </a:moveTo>
                      <a:cubicBezTo>
                        <a:pt x="170108" y="548369"/>
                        <a:pt x="191372" y="556712"/>
                        <a:pt x="214914" y="562021"/>
                      </a:cubicBezTo>
                      <a:cubicBezTo>
                        <a:pt x="214155" y="561263"/>
                        <a:pt x="212636" y="560504"/>
                        <a:pt x="211877" y="559746"/>
                      </a:cubicBezTo>
                      <a:cubicBezTo>
                        <a:pt x="208079" y="558229"/>
                        <a:pt x="205041" y="556712"/>
                        <a:pt x="202004" y="554437"/>
                      </a:cubicBezTo>
                      <a:cubicBezTo>
                        <a:pt x="199725" y="553678"/>
                        <a:pt x="198207" y="552920"/>
                        <a:pt x="196688" y="551403"/>
                      </a:cubicBezTo>
                      <a:cubicBezTo>
                        <a:pt x="192131" y="549128"/>
                        <a:pt x="188334" y="546094"/>
                        <a:pt x="184537" y="543818"/>
                      </a:cubicBezTo>
                      <a:cubicBezTo>
                        <a:pt x="182259" y="542301"/>
                        <a:pt x="179981" y="540784"/>
                        <a:pt x="177702" y="538509"/>
                      </a:cubicBezTo>
                      <a:cubicBezTo>
                        <a:pt x="176184" y="537751"/>
                        <a:pt x="175424" y="536992"/>
                        <a:pt x="173905" y="536234"/>
                      </a:cubicBezTo>
                      <a:close/>
                      <a:moveTo>
                        <a:pt x="299943" y="499816"/>
                      </a:moveTo>
                      <a:cubicBezTo>
                        <a:pt x="306021" y="500576"/>
                        <a:pt x="312100" y="500576"/>
                        <a:pt x="318939" y="500576"/>
                      </a:cubicBezTo>
                      <a:cubicBezTo>
                        <a:pt x="324257" y="500576"/>
                        <a:pt x="329576" y="505139"/>
                        <a:pt x="329576" y="511222"/>
                      </a:cubicBezTo>
                      <a:cubicBezTo>
                        <a:pt x="329576" y="516546"/>
                        <a:pt x="325017" y="521108"/>
                        <a:pt x="319698" y="521108"/>
                      </a:cubicBezTo>
                      <a:lnTo>
                        <a:pt x="318939" y="521108"/>
                      </a:lnTo>
                      <a:cubicBezTo>
                        <a:pt x="311340" y="521108"/>
                        <a:pt x="304502" y="520348"/>
                        <a:pt x="297663" y="519587"/>
                      </a:cubicBezTo>
                      <a:cubicBezTo>
                        <a:pt x="291584" y="518827"/>
                        <a:pt x="287785" y="514264"/>
                        <a:pt x="288545" y="508941"/>
                      </a:cubicBezTo>
                      <a:cubicBezTo>
                        <a:pt x="289305" y="502857"/>
                        <a:pt x="293864" y="499055"/>
                        <a:pt x="299943" y="499816"/>
                      </a:cubicBezTo>
                      <a:close/>
                      <a:moveTo>
                        <a:pt x="88851" y="485417"/>
                      </a:moveTo>
                      <a:cubicBezTo>
                        <a:pt x="98723" y="496794"/>
                        <a:pt x="109355" y="506654"/>
                        <a:pt x="119987" y="515755"/>
                      </a:cubicBezTo>
                      <a:lnTo>
                        <a:pt x="150364" y="515755"/>
                      </a:lnTo>
                      <a:cubicBezTo>
                        <a:pt x="149604" y="514997"/>
                        <a:pt x="148845" y="514238"/>
                        <a:pt x="148085" y="513480"/>
                      </a:cubicBezTo>
                      <a:cubicBezTo>
                        <a:pt x="146566" y="511204"/>
                        <a:pt x="144288" y="508929"/>
                        <a:pt x="142010" y="507412"/>
                      </a:cubicBezTo>
                      <a:cubicBezTo>
                        <a:pt x="140491" y="505137"/>
                        <a:pt x="138213" y="502861"/>
                        <a:pt x="136694" y="501344"/>
                      </a:cubicBezTo>
                      <a:cubicBezTo>
                        <a:pt x="133656" y="497552"/>
                        <a:pt x="130619" y="493760"/>
                        <a:pt x="127581" y="489967"/>
                      </a:cubicBezTo>
                      <a:cubicBezTo>
                        <a:pt x="126062" y="488450"/>
                        <a:pt x="125303" y="486934"/>
                        <a:pt x="123784" y="485417"/>
                      </a:cubicBezTo>
                      <a:close/>
                      <a:moveTo>
                        <a:pt x="399912" y="482256"/>
                      </a:moveTo>
                      <a:cubicBezTo>
                        <a:pt x="402382" y="483014"/>
                        <a:pt x="404471" y="484721"/>
                        <a:pt x="405611" y="486996"/>
                      </a:cubicBezTo>
                      <a:cubicBezTo>
                        <a:pt x="408650" y="492305"/>
                        <a:pt x="406371" y="498373"/>
                        <a:pt x="401812" y="500648"/>
                      </a:cubicBezTo>
                      <a:cubicBezTo>
                        <a:pt x="394973" y="504441"/>
                        <a:pt x="388895" y="506716"/>
                        <a:pt x="382056" y="509750"/>
                      </a:cubicBezTo>
                      <a:cubicBezTo>
                        <a:pt x="380536" y="509750"/>
                        <a:pt x="379776" y="510508"/>
                        <a:pt x="378257" y="510508"/>
                      </a:cubicBezTo>
                      <a:cubicBezTo>
                        <a:pt x="374458" y="510508"/>
                        <a:pt x="370658" y="507474"/>
                        <a:pt x="369139" y="503682"/>
                      </a:cubicBezTo>
                      <a:cubicBezTo>
                        <a:pt x="366859" y="498373"/>
                        <a:pt x="369899" y="492305"/>
                        <a:pt x="375217" y="490789"/>
                      </a:cubicBezTo>
                      <a:cubicBezTo>
                        <a:pt x="380536" y="488513"/>
                        <a:pt x="386615" y="486238"/>
                        <a:pt x="391934" y="483204"/>
                      </a:cubicBezTo>
                      <a:cubicBezTo>
                        <a:pt x="394593" y="481687"/>
                        <a:pt x="397443" y="481498"/>
                        <a:pt x="399912" y="482256"/>
                      </a:cubicBezTo>
                      <a:close/>
                      <a:moveTo>
                        <a:pt x="229351" y="474063"/>
                      </a:moveTo>
                      <a:cubicBezTo>
                        <a:pt x="234677" y="477094"/>
                        <a:pt x="240764" y="480126"/>
                        <a:pt x="246091" y="483157"/>
                      </a:cubicBezTo>
                      <a:cubicBezTo>
                        <a:pt x="250656" y="486188"/>
                        <a:pt x="252939" y="492250"/>
                        <a:pt x="250656" y="496797"/>
                      </a:cubicBezTo>
                      <a:cubicBezTo>
                        <a:pt x="248374" y="500586"/>
                        <a:pt x="245330" y="502101"/>
                        <a:pt x="241525" y="502101"/>
                      </a:cubicBezTo>
                      <a:cubicBezTo>
                        <a:pt x="240004" y="502101"/>
                        <a:pt x="238482" y="502101"/>
                        <a:pt x="236960" y="501343"/>
                      </a:cubicBezTo>
                      <a:cubicBezTo>
                        <a:pt x="230872" y="498312"/>
                        <a:pt x="224024" y="494523"/>
                        <a:pt x="218698" y="490735"/>
                      </a:cubicBezTo>
                      <a:cubicBezTo>
                        <a:pt x="214132" y="487703"/>
                        <a:pt x="212610" y="481641"/>
                        <a:pt x="215654" y="477094"/>
                      </a:cubicBezTo>
                      <a:cubicBezTo>
                        <a:pt x="218698" y="471790"/>
                        <a:pt x="224785" y="471032"/>
                        <a:pt x="229351" y="474063"/>
                      </a:cubicBezTo>
                      <a:close/>
                      <a:moveTo>
                        <a:pt x="464745" y="433889"/>
                      </a:moveTo>
                      <a:cubicBezTo>
                        <a:pt x="469298" y="436925"/>
                        <a:pt x="470057" y="443755"/>
                        <a:pt x="466262" y="447550"/>
                      </a:cubicBezTo>
                      <a:cubicBezTo>
                        <a:pt x="461709" y="453622"/>
                        <a:pt x="457155" y="458935"/>
                        <a:pt x="451842" y="463488"/>
                      </a:cubicBezTo>
                      <a:cubicBezTo>
                        <a:pt x="450324" y="465765"/>
                        <a:pt x="447288" y="466524"/>
                        <a:pt x="445012" y="466524"/>
                      </a:cubicBezTo>
                      <a:cubicBezTo>
                        <a:pt x="442735" y="466524"/>
                        <a:pt x="439699" y="465765"/>
                        <a:pt x="438181" y="463488"/>
                      </a:cubicBezTo>
                      <a:cubicBezTo>
                        <a:pt x="433627" y="459694"/>
                        <a:pt x="433627" y="453622"/>
                        <a:pt x="438181" y="449068"/>
                      </a:cubicBezTo>
                      <a:cubicBezTo>
                        <a:pt x="441976" y="444514"/>
                        <a:pt x="446530" y="439961"/>
                        <a:pt x="450324" y="435407"/>
                      </a:cubicBezTo>
                      <a:cubicBezTo>
                        <a:pt x="454119" y="430853"/>
                        <a:pt x="460191" y="430094"/>
                        <a:pt x="464745" y="433889"/>
                      </a:cubicBezTo>
                      <a:close/>
                      <a:moveTo>
                        <a:pt x="49362" y="424740"/>
                      </a:moveTo>
                      <a:cubicBezTo>
                        <a:pt x="56196" y="439150"/>
                        <a:pt x="64550" y="452803"/>
                        <a:pt x="73663" y="464938"/>
                      </a:cubicBezTo>
                      <a:lnTo>
                        <a:pt x="109355" y="464938"/>
                      </a:lnTo>
                      <a:cubicBezTo>
                        <a:pt x="107836" y="461904"/>
                        <a:pt x="106318" y="459629"/>
                        <a:pt x="104039" y="456595"/>
                      </a:cubicBezTo>
                      <a:cubicBezTo>
                        <a:pt x="103280" y="455078"/>
                        <a:pt x="102521" y="453561"/>
                        <a:pt x="101761" y="452044"/>
                      </a:cubicBezTo>
                      <a:cubicBezTo>
                        <a:pt x="99483" y="448252"/>
                        <a:pt x="97205" y="443701"/>
                        <a:pt x="94926" y="439909"/>
                      </a:cubicBezTo>
                      <a:cubicBezTo>
                        <a:pt x="94167" y="438392"/>
                        <a:pt x="93408" y="436875"/>
                        <a:pt x="92648" y="435358"/>
                      </a:cubicBezTo>
                      <a:cubicBezTo>
                        <a:pt x="91129" y="431566"/>
                        <a:pt x="89611" y="428532"/>
                        <a:pt x="88092" y="424740"/>
                      </a:cubicBezTo>
                      <a:close/>
                      <a:moveTo>
                        <a:pt x="161771" y="417898"/>
                      </a:moveTo>
                      <a:cubicBezTo>
                        <a:pt x="166316" y="414864"/>
                        <a:pt x="173134" y="415623"/>
                        <a:pt x="176164" y="420173"/>
                      </a:cubicBezTo>
                      <a:cubicBezTo>
                        <a:pt x="179194" y="425482"/>
                        <a:pt x="183739" y="430790"/>
                        <a:pt x="187527" y="435341"/>
                      </a:cubicBezTo>
                      <a:cubicBezTo>
                        <a:pt x="190557" y="439891"/>
                        <a:pt x="190557" y="446717"/>
                        <a:pt x="186012" y="449750"/>
                      </a:cubicBezTo>
                      <a:cubicBezTo>
                        <a:pt x="183739" y="451267"/>
                        <a:pt x="181466" y="452025"/>
                        <a:pt x="179194" y="452025"/>
                      </a:cubicBezTo>
                      <a:cubicBezTo>
                        <a:pt x="176921" y="452025"/>
                        <a:pt x="173891" y="451267"/>
                        <a:pt x="171619" y="448233"/>
                      </a:cubicBezTo>
                      <a:cubicBezTo>
                        <a:pt x="167074" y="442925"/>
                        <a:pt x="163286" y="437616"/>
                        <a:pt x="159498" y="431549"/>
                      </a:cubicBezTo>
                      <a:cubicBezTo>
                        <a:pt x="155711" y="426998"/>
                        <a:pt x="157226" y="420931"/>
                        <a:pt x="161771" y="417898"/>
                      </a:cubicBezTo>
                      <a:close/>
                      <a:moveTo>
                        <a:pt x="31136" y="373923"/>
                      </a:moveTo>
                      <a:cubicBezTo>
                        <a:pt x="33414" y="384541"/>
                        <a:pt x="37211" y="394401"/>
                        <a:pt x="41008" y="404261"/>
                      </a:cubicBezTo>
                      <a:lnTo>
                        <a:pt x="79738" y="404261"/>
                      </a:lnTo>
                      <a:cubicBezTo>
                        <a:pt x="79738" y="403503"/>
                        <a:pt x="78979" y="401986"/>
                        <a:pt x="78979" y="401227"/>
                      </a:cubicBezTo>
                      <a:cubicBezTo>
                        <a:pt x="78219" y="399710"/>
                        <a:pt x="77460" y="398952"/>
                        <a:pt x="77460" y="397435"/>
                      </a:cubicBezTo>
                      <a:cubicBezTo>
                        <a:pt x="75182" y="391367"/>
                        <a:pt x="73663" y="385300"/>
                        <a:pt x="72144" y="379232"/>
                      </a:cubicBezTo>
                      <a:cubicBezTo>
                        <a:pt x="71385" y="378473"/>
                        <a:pt x="71385" y="378473"/>
                        <a:pt x="71385" y="377715"/>
                      </a:cubicBezTo>
                      <a:cubicBezTo>
                        <a:pt x="71385" y="376956"/>
                        <a:pt x="70625" y="375439"/>
                        <a:pt x="70625" y="373923"/>
                      </a:cubicBezTo>
                      <a:close/>
                      <a:moveTo>
                        <a:pt x="499728" y="361797"/>
                      </a:moveTo>
                      <a:cubicBezTo>
                        <a:pt x="505037" y="363315"/>
                        <a:pt x="508071" y="369384"/>
                        <a:pt x="506554" y="374694"/>
                      </a:cubicBezTo>
                      <a:cubicBezTo>
                        <a:pt x="504279" y="381522"/>
                        <a:pt x="501245" y="387591"/>
                        <a:pt x="498970" y="394418"/>
                      </a:cubicBezTo>
                      <a:cubicBezTo>
                        <a:pt x="497453" y="398211"/>
                        <a:pt x="493661" y="400487"/>
                        <a:pt x="489868" y="400487"/>
                      </a:cubicBezTo>
                      <a:cubicBezTo>
                        <a:pt x="488352" y="400487"/>
                        <a:pt x="486835" y="399729"/>
                        <a:pt x="485318" y="399729"/>
                      </a:cubicBezTo>
                      <a:cubicBezTo>
                        <a:pt x="480767" y="397453"/>
                        <a:pt x="477733" y="391384"/>
                        <a:pt x="480009" y="386073"/>
                      </a:cubicBezTo>
                      <a:cubicBezTo>
                        <a:pt x="483042" y="380004"/>
                        <a:pt x="485318" y="373935"/>
                        <a:pt x="486835" y="367866"/>
                      </a:cubicBezTo>
                      <a:cubicBezTo>
                        <a:pt x="489110" y="362556"/>
                        <a:pt x="494419" y="360280"/>
                        <a:pt x="499728" y="361797"/>
                      </a:cubicBezTo>
                      <a:close/>
                      <a:moveTo>
                        <a:pt x="132907" y="343643"/>
                      </a:moveTo>
                      <a:cubicBezTo>
                        <a:pt x="138227" y="342126"/>
                        <a:pt x="143546" y="345161"/>
                        <a:pt x="145066" y="350471"/>
                      </a:cubicBezTo>
                      <a:cubicBezTo>
                        <a:pt x="146586" y="356540"/>
                        <a:pt x="148865" y="363368"/>
                        <a:pt x="150385" y="368678"/>
                      </a:cubicBezTo>
                      <a:cubicBezTo>
                        <a:pt x="152665" y="373988"/>
                        <a:pt x="149625" y="380057"/>
                        <a:pt x="144306" y="381575"/>
                      </a:cubicBezTo>
                      <a:cubicBezTo>
                        <a:pt x="142786" y="382333"/>
                        <a:pt x="142026" y="382333"/>
                        <a:pt x="141266" y="382333"/>
                      </a:cubicBezTo>
                      <a:cubicBezTo>
                        <a:pt x="136707" y="382333"/>
                        <a:pt x="132907" y="380057"/>
                        <a:pt x="131388" y="375506"/>
                      </a:cubicBezTo>
                      <a:cubicBezTo>
                        <a:pt x="129108" y="368678"/>
                        <a:pt x="126828" y="362609"/>
                        <a:pt x="125309" y="355781"/>
                      </a:cubicBezTo>
                      <a:cubicBezTo>
                        <a:pt x="123789" y="350471"/>
                        <a:pt x="127588" y="344402"/>
                        <a:pt x="132907" y="343643"/>
                      </a:cubicBezTo>
                      <a:close/>
                      <a:moveTo>
                        <a:pt x="21263" y="323864"/>
                      </a:moveTo>
                      <a:cubicBezTo>
                        <a:pt x="22782" y="333724"/>
                        <a:pt x="24301" y="344342"/>
                        <a:pt x="25820" y="354203"/>
                      </a:cubicBezTo>
                      <a:lnTo>
                        <a:pt x="66069" y="354203"/>
                      </a:lnTo>
                      <a:cubicBezTo>
                        <a:pt x="65309" y="348135"/>
                        <a:pt x="63790" y="342826"/>
                        <a:pt x="63031" y="337516"/>
                      </a:cubicBezTo>
                      <a:cubicBezTo>
                        <a:pt x="63031" y="336758"/>
                        <a:pt x="63031" y="336758"/>
                        <a:pt x="63031" y="335999"/>
                      </a:cubicBezTo>
                      <a:cubicBezTo>
                        <a:pt x="63031" y="332207"/>
                        <a:pt x="62272" y="327656"/>
                        <a:pt x="61512" y="323864"/>
                      </a:cubicBezTo>
                      <a:close/>
                      <a:moveTo>
                        <a:pt x="509625" y="282911"/>
                      </a:moveTo>
                      <a:cubicBezTo>
                        <a:pt x="514955" y="282911"/>
                        <a:pt x="519524" y="286704"/>
                        <a:pt x="519524" y="292773"/>
                      </a:cubicBezTo>
                      <a:lnTo>
                        <a:pt x="519524" y="293532"/>
                      </a:lnTo>
                      <a:cubicBezTo>
                        <a:pt x="519524" y="300360"/>
                        <a:pt x="519524" y="307187"/>
                        <a:pt x="518763" y="313256"/>
                      </a:cubicBezTo>
                      <a:cubicBezTo>
                        <a:pt x="518763" y="318567"/>
                        <a:pt x="514194" y="323118"/>
                        <a:pt x="508863" y="323118"/>
                      </a:cubicBezTo>
                      <a:cubicBezTo>
                        <a:pt x="508102" y="323118"/>
                        <a:pt x="508102" y="323118"/>
                        <a:pt x="508102" y="322360"/>
                      </a:cubicBezTo>
                      <a:cubicBezTo>
                        <a:pt x="502010" y="322360"/>
                        <a:pt x="498202" y="317808"/>
                        <a:pt x="498964" y="311739"/>
                      </a:cubicBezTo>
                      <a:cubicBezTo>
                        <a:pt x="498964" y="305670"/>
                        <a:pt x="498964" y="299601"/>
                        <a:pt x="498964" y="293532"/>
                      </a:cubicBezTo>
                      <a:cubicBezTo>
                        <a:pt x="498964" y="287463"/>
                        <a:pt x="503533" y="282911"/>
                        <a:pt x="509625" y="282911"/>
                      </a:cubicBezTo>
                      <a:close/>
                      <a:moveTo>
                        <a:pt x="20504" y="273047"/>
                      </a:moveTo>
                      <a:cubicBezTo>
                        <a:pt x="20504" y="279873"/>
                        <a:pt x="19744" y="286699"/>
                        <a:pt x="19744" y="293525"/>
                      </a:cubicBezTo>
                      <a:cubicBezTo>
                        <a:pt x="19744" y="296559"/>
                        <a:pt x="20504" y="300352"/>
                        <a:pt x="20504" y="303385"/>
                      </a:cubicBezTo>
                      <a:lnTo>
                        <a:pt x="60753" y="303385"/>
                      </a:lnTo>
                      <a:cubicBezTo>
                        <a:pt x="60753" y="300352"/>
                        <a:pt x="60753" y="296559"/>
                        <a:pt x="60753" y="293525"/>
                      </a:cubicBezTo>
                      <a:cubicBezTo>
                        <a:pt x="60753" y="286699"/>
                        <a:pt x="60753" y="279873"/>
                        <a:pt x="61512" y="273805"/>
                      </a:cubicBezTo>
                      <a:cubicBezTo>
                        <a:pt x="61512" y="273047"/>
                        <a:pt x="61512" y="273047"/>
                        <a:pt x="61512" y="273047"/>
                      </a:cubicBezTo>
                      <a:close/>
                      <a:moveTo>
                        <a:pt x="129811" y="263173"/>
                      </a:moveTo>
                      <a:cubicBezTo>
                        <a:pt x="135111" y="263932"/>
                        <a:pt x="138897" y="268484"/>
                        <a:pt x="138897" y="274553"/>
                      </a:cubicBezTo>
                      <a:cubicBezTo>
                        <a:pt x="138140" y="280622"/>
                        <a:pt x="138140" y="286691"/>
                        <a:pt x="138140" y="292760"/>
                      </a:cubicBezTo>
                      <a:lnTo>
                        <a:pt x="138140" y="293518"/>
                      </a:lnTo>
                      <a:cubicBezTo>
                        <a:pt x="138140" y="298829"/>
                        <a:pt x="133597" y="303380"/>
                        <a:pt x="128297" y="303380"/>
                      </a:cubicBezTo>
                      <a:cubicBezTo>
                        <a:pt x="122997" y="303380"/>
                        <a:pt x="118454" y="299587"/>
                        <a:pt x="117697" y="294277"/>
                      </a:cubicBezTo>
                      <a:lnTo>
                        <a:pt x="117697" y="293518"/>
                      </a:lnTo>
                      <a:cubicBezTo>
                        <a:pt x="117697" y="286691"/>
                        <a:pt x="118454" y="279863"/>
                        <a:pt x="118454" y="273035"/>
                      </a:cubicBezTo>
                      <a:cubicBezTo>
                        <a:pt x="119211" y="266966"/>
                        <a:pt x="123754" y="263173"/>
                        <a:pt x="129811" y="263173"/>
                      </a:cubicBezTo>
                      <a:close/>
                      <a:moveTo>
                        <a:pt x="28098" y="222230"/>
                      </a:moveTo>
                      <a:cubicBezTo>
                        <a:pt x="25820" y="232090"/>
                        <a:pt x="24301" y="242708"/>
                        <a:pt x="22782" y="252568"/>
                      </a:cubicBezTo>
                      <a:lnTo>
                        <a:pt x="63031" y="252568"/>
                      </a:lnTo>
                      <a:cubicBezTo>
                        <a:pt x="63031" y="251810"/>
                        <a:pt x="63031" y="251052"/>
                        <a:pt x="63031" y="250293"/>
                      </a:cubicBezTo>
                      <a:cubicBezTo>
                        <a:pt x="63031" y="250293"/>
                        <a:pt x="63031" y="249535"/>
                        <a:pt x="63031" y="249535"/>
                      </a:cubicBezTo>
                      <a:cubicBezTo>
                        <a:pt x="64550" y="242708"/>
                        <a:pt x="65309" y="236641"/>
                        <a:pt x="66828" y="229815"/>
                      </a:cubicBezTo>
                      <a:cubicBezTo>
                        <a:pt x="66828" y="229056"/>
                        <a:pt x="66828" y="227539"/>
                        <a:pt x="67588" y="226022"/>
                      </a:cubicBezTo>
                      <a:cubicBezTo>
                        <a:pt x="67588" y="225264"/>
                        <a:pt x="67588" y="223747"/>
                        <a:pt x="68347" y="222230"/>
                      </a:cubicBezTo>
                      <a:close/>
                      <a:moveTo>
                        <a:pt x="492894" y="204013"/>
                      </a:moveTo>
                      <a:cubicBezTo>
                        <a:pt x="498219" y="202497"/>
                        <a:pt x="504304" y="205530"/>
                        <a:pt x="505825" y="210836"/>
                      </a:cubicBezTo>
                      <a:cubicBezTo>
                        <a:pt x="508108" y="216901"/>
                        <a:pt x="510390" y="223724"/>
                        <a:pt x="511911" y="230547"/>
                      </a:cubicBezTo>
                      <a:cubicBezTo>
                        <a:pt x="513432" y="235854"/>
                        <a:pt x="509629" y="241161"/>
                        <a:pt x="504304" y="242677"/>
                      </a:cubicBezTo>
                      <a:cubicBezTo>
                        <a:pt x="503543" y="243435"/>
                        <a:pt x="502783" y="243435"/>
                        <a:pt x="502022" y="243435"/>
                      </a:cubicBezTo>
                      <a:cubicBezTo>
                        <a:pt x="497458" y="243435"/>
                        <a:pt x="493655" y="240403"/>
                        <a:pt x="492133" y="235854"/>
                      </a:cubicBezTo>
                      <a:cubicBezTo>
                        <a:pt x="490612" y="229031"/>
                        <a:pt x="489091" y="222966"/>
                        <a:pt x="486809" y="216901"/>
                      </a:cubicBezTo>
                      <a:cubicBezTo>
                        <a:pt x="485287" y="211595"/>
                        <a:pt x="487569" y="206288"/>
                        <a:pt x="492894" y="204013"/>
                      </a:cubicBezTo>
                      <a:close/>
                      <a:moveTo>
                        <a:pt x="151873" y="186619"/>
                      </a:moveTo>
                      <a:cubicBezTo>
                        <a:pt x="157203" y="188895"/>
                        <a:pt x="159488" y="194964"/>
                        <a:pt x="157203" y="200274"/>
                      </a:cubicBezTo>
                      <a:cubicBezTo>
                        <a:pt x="154919" y="205585"/>
                        <a:pt x="152634" y="211654"/>
                        <a:pt x="150350" y="217723"/>
                      </a:cubicBezTo>
                      <a:cubicBezTo>
                        <a:pt x="148827" y="222274"/>
                        <a:pt x="145019" y="224550"/>
                        <a:pt x="140450" y="224550"/>
                      </a:cubicBezTo>
                      <a:cubicBezTo>
                        <a:pt x="139689" y="224550"/>
                        <a:pt x="138927" y="224550"/>
                        <a:pt x="137404" y="224550"/>
                      </a:cubicBezTo>
                      <a:cubicBezTo>
                        <a:pt x="132074" y="222274"/>
                        <a:pt x="129028" y="216964"/>
                        <a:pt x="131312" y="211654"/>
                      </a:cubicBezTo>
                      <a:cubicBezTo>
                        <a:pt x="133597" y="204826"/>
                        <a:pt x="135881" y="197998"/>
                        <a:pt x="138927" y="191929"/>
                      </a:cubicBezTo>
                      <a:cubicBezTo>
                        <a:pt x="141212" y="186619"/>
                        <a:pt x="147304" y="184343"/>
                        <a:pt x="151873" y="186619"/>
                      </a:cubicBezTo>
                      <a:close/>
                      <a:moveTo>
                        <a:pt x="218736" y="186536"/>
                      </a:moveTo>
                      <a:lnTo>
                        <a:pt x="281780" y="186536"/>
                      </a:lnTo>
                      <a:cubicBezTo>
                        <a:pt x="288616" y="186536"/>
                        <a:pt x="292414" y="190330"/>
                        <a:pt x="292414" y="196401"/>
                      </a:cubicBezTo>
                      <a:cubicBezTo>
                        <a:pt x="292414" y="202471"/>
                        <a:pt x="288616" y="207024"/>
                        <a:pt x="281780" y="207024"/>
                      </a:cubicBezTo>
                      <a:lnTo>
                        <a:pt x="264310" y="207024"/>
                      </a:lnTo>
                      <a:lnTo>
                        <a:pt x="322037" y="294288"/>
                      </a:lnTo>
                      <a:lnTo>
                        <a:pt x="379004" y="207024"/>
                      </a:lnTo>
                      <a:lnTo>
                        <a:pt x="361534" y="207024"/>
                      </a:lnTo>
                      <a:cubicBezTo>
                        <a:pt x="355457" y="207024"/>
                        <a:pt x="351659" y="202471"/>
                        <a:pt x="351659" y="196401"/>
                      </a:cubicBezTo>
                      <a:cubicBezTo>
                        <a:pt x="351659" y="190330"/>
                        <a:pt x="355457" y="186536"/>
                        <a:pt x="361534" y="186536"/>
                      </a:cubicBezTo>
                      <a:lnTo>
                        <a:pt x="425337" y="186536"/>
                      </a:lnTo>
                      <a:cubicBezTo>
                        <a:pt x="431413" y="186536"/>
                        <a:pt x="435211" y="190330"/>
                        <a:pt x="435211" y="196401"/>
                      </a:cubicBezTo>
                      <a:cubicBezTo>
                        <a:pt x="435211" y="202471"/>
                        <a:pt x="431413" y="207024"/>
                        <a:pt x="425337" y="207024"/>
                      </a:cubicBezTo>
                      <a:lnTo>
                        <a:pt x="405588" y="207024"/>
                      </a:lnTo>
                      <a:cubicBezTo>
                        <a:pt x="404069" y="207024"/>
                        <a:pt x="402550" y="207024"/>
                        <a:pt x="401031" y="209301"/>
                      </a:cubicBezTo>
                      <a:lnTo>
                        <a:pt x="337987" y="307947"/>
                      </a:lnTo>
                      <a:lnTo>
                        <a:pt x="373687" y="307947"/>
                      </a:lnTo>
                      <a:cubicBezTo>
                        <a:pt x="380523" y="307947"/>
                        <a:pt x="384321" y="311741"/>
                        <a:pt x="384321" y="317812"/>
                      </a:cubicBezTo>
                      <a:cubicBezTo>
                        <a:pt x="384321" y="324641"/>
                        <a:pt x="380523" y="328435"/>
                        <a:pt x="373687" y="328435"/>
                      </a:cubicBezTo>
                      <a:lnTo>
                        <a:pt x="331911" y="328435"/>
                      </a:lnTo>
                      <a:lnTo>
                        <a:pt x="331911" y="338300"/>
                      </a:lnTo>
                      <a:lnTo>
                        <a:pt x="373687" y="338300"/>
                      </a:lnTo>
                      <a:cubicBezTo>
                        <a:pt x="380523" y="338300"/>
                        <a:pt x="384321" y="342094"/>
                        <a:pt x="384321" y="348164"/>
                      </a:cubicBezTo>
                      <a:cubicBezTo>
                        <a:pt x="384321" y="354994"/>
                        <a:pt x="380523" y="358788"/>
                        <a:pt x="373687" y="358788"/>
                      </a:cubicBezTo>
                      <a:lnTo>
                        <a:pt x="331911" y="358788"/>
                      </a:lnTo>
                      <a:lnTo>
                        <a:pt x="331911" y="399005"/>
                      </a:lnTo>
                      <a:lnTo>
                        <a:pt x="355457" y="399005"/>
                      </a:lnTo>
                      <a:cubicBezTo>
                        <a:pt x="361534" y="399005"/>
                        <a:pt x="365332" y="402799"/>
                        <a:pt x="365332" y="408870"/>
                      </a:cubicBezTo>
                      <a:cubicBezTo>
                        <a:pt x="365332" y="415699"/>
                        <a:pt x="361534" y="419493"/>
                        <a:pt x="355457" y="419493"/>
                      </a:cubicBezTo>
                      <a:lnTo>
                        <a:pt x="288616" y="419493"/>
                      </a:lnTo>
                      <a:cubicBezTo>
                        <a:pt x="282539" y="419493"/>
                        <a:pt x="278742" y="415699"/>
                        <a:pt x="278742" y="408870"/>
                      </a:cubicBezTo>
                      <a:cubicBezTo>
                        <a:pt x="278742" y="402799"/>
                        <a:pt x="282539" y="399005"/>
                        <a:pt x="288616" y="399005"/>
                      </a:cubicBezTo>
                      <a:lnTo>
                        <a:pt x="312162" y="399005"/>
                      </a:lnTo>
                      <a:lnTo>
                        <a:pt x="312162" y="358788"/>
                      </a:lnTo>
                      <a:lnTo>
                        <a:pt x="270386" y="358788"/>
                      </a:lnTo>
                      <a:cubicBezTo>
                        <a:pt x="264310" y="358788"/>
                        <a:pt x="259752" y="354994"/>
                        <a:pt x="259752" y="348164"/>
                      </a:cubicBezTo>
                      <a:cubicBezTo>
                        <a:pt x="259752" y="342094"/>
                        <a:pt x="264310" y="338300"/>
                        <a:pt x="270386" y="338300"/>
                      </a:cubicBezTo>
                      <a:lnTo>
                        <a:pt x="312162" y="338300"/>
                      </a:lnTo>
                      <a:lnTo>
                        <a:pt x="312162" y="328435"/>
                      </a:lnTo>
                      <a:lnTo>
                        <a:pt x="270386" y="328435"/>
                      </a:lnTo>
                      <a:cubicBezTo>
                        <a:pt x="264310" y="328435"/>
                        <a:pt x="259752" y="324641"/>
                        <a:pt x="259752" y="317812"/>
                      </a:cubicBezTo>
                      <a:cubicBezTo>
                        <a:pt x="259752" y="311741"/>
                        <a:pt x="264310" y="307947"/>
                        <a:pt x="270386" y="307947"/>
                      </a:cubicBezTo>
                      <a:lnTo>
                        <a:pt x="305326" y="307947"/>
                      </a:lnTo>
                      <a:lnTo>
                        <a:pt x="242283" y="209301"/>
                      </a:lnTo>
                      <a:cubicBezTo>
                        <a:pt x="241523" y="207024"/>
                        <a:pt x="240004" y="207024"/>
                        <a:pt x="238485" y="207024"/>
                      </a:cubicBezTo>
                      <a:lnTo>
                        <a:pt x="218736" y="207024"/>
                      </a:lnTo>
                      <a:cubicBezTo>
                        <a:pt x="211900" y="207024"/>
                        <a:pt x="208102" y="202471"/>
                        <a:pt x="208102" y="196401"/>
                      </a:cubicBezTo>
                      <a:cubicBezTo>
                        <a:pt x="208102" y="190330"/>
                        <a:pt x="211900" y="186536"/>
                        <a:pt x="218736" y="186536"/>
                      </a:cubicBezTo>
                      <a:close/>
                      <a:moveTo>
                        <a:pt x="44805" y="172171"/>
                      </a:moveTo>
                      <a:cubicBezTo>
                        <a:pt x="41008" y="182031"/>
                        <a:pt x="37211" y="191891"/>
                        <a:pt x="33414" y="202510"/>
                      </a:cubicBezTo>
                      <a:lnTo>
                        <a:pt x="73663" y="202510"/>
                      </a:lnTo>
                      <a:cubicBezTo>
                        <a:pt x="74422" y="197959"/>
                        <a:pt x="75941" y="193408"/>
                        <a:pt x="77460" y="188858"/>
                      </a:cubicBezTo>
                      <a:cubicBezTo>
                        <a:pt x="77460" y="188099"/>
                        <a:pt x="78219" y="186582"/>
                        <a:pt x="78979" y="185065"/>
                      </a:cubicBezTo>
                      <a:cubicBezTo>
                        <a:pt x="80498" y="180514"/>
                        <a:pt x="82016" y="175963"/>
                        <a:pt x="83535" y="172171"/>
                      </a:cubicBezTo>
                      <a:close/>
                      <a:moveTo>
                        <a:pt x="451103" y="136487"/>
                      </a:moveTo>
                      <a:cubicBezTo>
                        <a:pt x="455664" y="132683"/>
                        <a:pt x="461746" y="133444"/>
                        <a:pt x="465547" y="138009"/>
                      </a:cubicBezTo>
                      <a:cubicBezTo>
                        <a:pt x="470108" y="143335"/>
                        <a:pt x="473909" y="148661"/>
                        <a:pt x="477709" y="154748"/>
                      </a:cubicBezTo>
                      <a:cubicBezTo>
                        <a:pt x="481510" y="159313"/>
                        <a:pt x="479990" y="165400"/>
                        <a:pt x="475429" y="168444"/>
                      </a:cubicBezTo>
                      <a:cubicBezTo>
                        <a:pt x="473909" y="169966"/>
                        <a:pt x="471628" y="169966"/>
                        <a:pt x="469347" y="169966"/>
                      </a:cubicBezTo>
                      <a:cubicBezTo>
                        <a:pt x="466307" y="169966"/>
                        <a:pt x="463266" y="168444"/>
                        <a:pt x="460986" y="166161"/>
                      </a:cubicBezTo>
                      <a:cubicBezTo>
                        <a:pt x="457945" y="160835"/>
                        <a:pt x="454144" y="155509"/>
                        <a:pt x="449583" y="150183"/>
                      </a:cubicBezTo>
                      <a:cubicBezTo>
                        <a:pt x="446542" y="146379"/>
                        <a:pt x="446542" y="139531"/>
                        <a:pt x="451103" y="136487"/>
                      </a:cubicBezTo>
                      <a:close/>
                      <a:moveTo>
                        <a:pt x="185242" y="122835"/>
                      </a:moveTo>
                      <a:cubicBezTo>
                        <a:pt x="189040" y="119037"/>
                        <a:pt x="195876" y="119037"/>
                        <a:pt x="199674" y="122835"/>
                      </a:cubicBezTo>
                      <a:cubicBezTo>
                        <a:pt x="203472" y="126632"/>
                        <a:pt x="203472" y="132709"/>
                        <a:pt x="199674" y="137266"/>
                      </a:cubicBezTo>
                      <a:cubicBezTo>
                        <a:pt x="195117" y="141823"/>
                        <a:pt x="191319" y="146381"/>
                        <a:pt x="186762" y="150938"/>
                      </a:cubicBezTo>
                      <a:cubicBezTo>
                        <a:pt x="185242" y="153976"/>
                        <a:pt x="182204" y="154736"/>
                        <a:pt x="179166" y="154736"/>
                      </a:cubicBezTo>
                      <a:cubicBezTo>
                        <a:pt x="176887" y="154736"/>
                        <a:pt x="174609" y="153976"/>
                        <a:pt x="173090" y="152457"/>
                      </a:cubicBezTo>
                      <a:cubicBezTo>
                        <a:pt x="168532" y="149419"/>
                        <a:pt x="167773" y="142583"/>
                        <a:pt x="171571" y="138026"/>
                      </a:cubicBezTo>
                      <a:cubicBezTo>
                        <a:pt x="176128" y="132709"/>
                        <a:pt x="180685" y="127392"/>
                        <a:pt x="185242" y="122835"/>
                      </a:cubicBezTo>
                      <a:close/>
                      <a:moveTo>
                        <a:pt x="81257" y="111494"/>
                      </a:moveTo>
                      <a:cubicBezTo>
                        <a:pt x="71385" y="123629"/>
                        <a:pt x="62272" y="137282"/>
                        <a:pt x="54677" y="151692"/>
                      </a:cubicBezTo>
                      <a:lnTo>
                        <a:pt x="92648" y="151692"/>
                      </a:lnTo>
                      <a:lnTo>
                        <a:pt x="92648" y="150934"/>
                      </a:lnTo>
                      <a:cubicBezTo>
                        <a:pt x="93408" y="149417"/>
                        <a:pt x="94167" y="147900"/>
                        <a:pt x="94926" y="146383"/>
                      </a:cubicBezTo>
                      <a:cubicBezTo>
                        <a:pt x="97205" y="142591"/>
                        <a:pt x="99483" y="138799"/>
                        <a:pt x="101761" y="135006"/>
                      </a:cubicBezTo>
                      <a:cubicBezTo>
                        <a:pt x="102521" y="133489"/>
                        <a:pt x="103280" y="131972"/>
                        <a:pt x="104039" y="130455"/>
                      </a:cubicBezTo>
                      <a:cubicBezTo>
                        <a:pt x="107077" y="125905"/>
                        <a:pt x="110115" y="121354"/>
                        <a:pt x="113152" y="116803"/>
                      </a:cubicBezTo>
                      <a:cubicBezTo>
                        <a:pt x="113912" y="114528"/>
                        <a:pt x="115431" y="113011"/>
                        <a:pt x="116190" y="111494"/>
                      </a:cubicBezTo>
                      <a:close/>
                      <a:moveTo>
                        <a:pt x="400213" y="85002"/>
                      </a:moveTo>
                      <a:cubicBezTo>
                        <a:pt x="406282" y="88033"/>
                        <a:pt x="412351" y="91822"/>
                        <a:pt x="418420" y="95611"/>
                      </a:cubicBezTo>
                      <a:cubicBezTo>
                        <a:pt x="422972" y="98642"/>
                        <a:pt x="424489" y="104704"/>
                        <a:pt x="421455" y="109251"/>
                      </a:cubicBezTo>
                      <a:cubicBezTo>
                        <a:pt x="419179" y="112282"/>
                        <a:pt x="416144" y="113798"/>
                        <a:pt x="413110" y="113798"/>
                      </a:cubicBezTo>
                      <a:cubicBezTo>
                        <a:pt x="410834" y="113798"/>
                        <a:pt x="409317" y="113798"/>
                        <a:pt x="407800" y="112282"/>
                      </a:cubicBezTo>
                      <a:cubicBezTo>
                        <a:pt x="402489" y="109251"/>
                        <a:pt x="396420" y="106220"/>
                        <a:pt x="391110" y="103189"/>
                      </a:cubicBezTo>
                      <a:cubicBezTo>
                        <a:pt x="385799" y="100915"/>
                        <a:pt x="384282" y="94853"/>
                        <a:pt x="386558" y="89549"/>
                      </a:cubicBezTo>
                      <a:cubicBezTo>
                        <a:pt x="388834" y="84244"/>
                        <a:pt x="394903" y="82729"/>
                        <a:pt x="400213" y="85002"/>
                      </a:cubicBezTo>
                      <a:close/>
                      <a:moveTo>
                        <a:pt x="255897" y="76571"/>
                      </a:moveTo>
                      <a:cubicBezTo>
                        <a:pt x="261215" y="75053"/>
                        <a:pt x="266534" y="77330"/>
                        <a:pt x="268814" y="82644"/>
                      </a:cubicBezTo>
                      <a:cubicBezTo>
                        <a:pt x="271093" y="87958"/>
                        <a:pt x="268054" y="94032"/>
                        <a:pt x="262735" y="95550"/>
                      </a:cubicBezTo>
                      <a:cubicBezTo>
                        <a:pt x="257416" y="97827"/>
                        <a:pt x="251338" y="100864"/>
                        <a:pt x="245259" y="103141"/>
                      </a:cubicBezTo>
                      <a:cubicBezTo>
                        <a:pt x="243739" y="103901"/>
                        <a:pt x="242219" y="104660"/>
                        <a:pt x="240700" y="104660"/>
                      </a:cubicBezTo>
                      <a:cubicBezTo>
                        <a:pt x="237660" y="104660"/>
                        <a:pt x="233861" y="102382"/>
                        <a:pt x="231582" y="99346"/>
                      </a:cubicBezTo>
                      <a:cubicBezTo>
                        <a:pt x="229302" y="94032"/>
                        <a:pt x="231582" y="87958"/>
                        <a:pt x="236141" y="85681"/>
                      </a:cubicBezTo>
                      <a:cubicBezTo>
                        <a:pt x="242979" y="81885"/>
                        <a:pt x="249058" y="79608"/>
                        <a:pt x="255897" y="76571"/>
                      </a:cubicBezTo>
                      <a:close/>
                      <a:moveTo>
                        <a:pt x="318232" y="65184"/>
                      </a:moveTo>
                      <a:lnTo>
                        <a:pt x="318990" y="65184"/>
                      </a:lnTo>
                      <a:cubicBezTo>
                        <a:pt x="325813" y="65184"/>
                        <a:pt x="332636" y="65944"/>
                        <a:pt x="339459" y="66705"/>
                      </a:cubicBezTo>
                      <a:cubicBezTo>
                        <a:pt x="344766" y="67465"/>
                        <a:pt x="349314" y="72028"/>
                        <a:pt x="348556" y="78111"/>
                      </a:cubicBezTo>
                      <a:cubicBezTo>
                        <a:pt x="347798" y="83435"/>
                        <a:pt x="343249" y="87237"/>
                        <a:pt x="337943" y="87237"/>
                      </a:cubicBezTo>
                      <a:cubicBezTo>
                        <a:pt x="337943" y="87237"/>
                        <a:pt x="337184" y="86476"/>
                        <a:pt x="337184" y="86476"/>
                      </a:cubicBezTo>
                      <a:cubicBezTo>
                        <a:pt x="331120" y="85716"/>
                        <a:pt x="325055" y="85716"/>
                        <a:pt x="318990" y="85716"/>
                      </a:cubicBezTo>
                      <a:cubicBezTo>
                        <a:pt x="312925" y="85716"/>
                        <a:pt x="308376" y="81153"/>
                        <a:pt x="308376" y="75830"/>
                      </a:cubicBezTo>
                      <a:cubicBezTo>
                        <a:pt x="308376" y="69746"/>
                        <a:pt x="312925" y="65184"/>
                        <a:pt x="318232" y="65184"/>
                      </a:cubicBezTo>
                      <a:close/>
                      <a:moveTo>
                        <a:pt x="133656" y="60677"/>
                      </a:moveTo>
                      <a:cubicBezTo>
                        <a:pt x="121506" y="69778"/>
                        <a:pt x="109355" y="79638"/>
                        <a:pt x="98723" y="91015"/>
                      </a:cubicBezTo>
                      <a:lnTo>
                        <a:pt x="132138" y="91015"/>
                      </a:lnTo>
                      <a:cubicBezTo>
                        <a:pt x="133656" y="89498"/>
                        <a:pt x="135175" y="87223"/>
                        <a:pt x="136694" y="85706"/>
                      </a:cubicBezTo>
                      <a:cubicBezTo>
                        <a:pt x="138213" y="83431"/>
                        <a:pt x="140491" y="81155"/>
                        <a:pt x="142010" y="79638"/>
                      </a:cubicBezTo>
                      <a:cubicBezTo>
                        <a:pt x="144288" y="77363"/>
                        <a:pt x="146566" y="75088"/>
                        <a:pt x="148085" y="73571"/>
                      </a:cubicBezTo>
                      <a:cubicBezTo>
                        <a:pt x="150364" y="71295"/>
                        <a:pt x="151882" y="69020"/>
                        <a:pt x="154161" y="67503"/>
                      </a:cubicBezTo>
                      <a:cubicBezTo>
                        <a:pt x="156439" y="65228"/>
                        <a:pt x="159477" y="62952"/>
                        <a:pt x="161755" y="60677"/>
                      </a:cubicBezTo>
                      <a:close/>
                      <a:moveTo>
                        <a:pt x="214914" y="25029"/>
                      </a:moveTo>
                      <a:cubicBezTo>
                        <a:pt x="198966" y="28063"/>
                        <a:pt x="183018" y="33372"/>
                        <a:pt x="168589" y="40198"/>
                      </a:cubicBezTo>
                      <a:lnTo>
                        <a:pt x="188334" y="40198"/>
                      </a:lnTo>
                      <a:cubicBezTo>
                        <a:pt x="190612" y="38681"/>
                        <a:pt x="193650" y="37164"/>
                        <a:pt x="196688" y="34889"/>
                      </a:cubicBezTo>
                      <a:cubicBezTo>
                        <a:pt x="198207" y="34131"/>
                        <a:pt x="199725" y="32614"/>
                        <a:pt x="202004" y="31855"/>
                      </a:cubicBezTo>
                      <a:cubicBezTo>
                        <a:pt x="205041" y="30338"/>
                        <a:pt x="208079" y="28063"/>
                        <a:pt x="211877" y="26546"/>
                      </a:cubicBezTo>
                      <a:cubicBezTo>
                        <a:pt x="212636" y="25787"/>
                        <a:pt x="214155" y="25029"/>
                        <a:pt x="214914" y="25029"/>
                      </a:cubicBezTo>
                      <a:close/>
                      <a:moveTo>
                        <a:pt x="318954" y="20478"/>
                      </a:moveTo>
                      <a:cubicBezTo>
                        <a:pt x="310600" y="20478"/>
                        <a:pt x="303006" y="20478"/>
                        <a:pt x="294653" y="21237"/>
                      </a:cubicBezTo>
                      <a:lnTo>
                        <a:pt x="290855" y="21995"/>
                      </a:lnTo>
                      <a:cubicBezTo>
                        <a:pt x="290096" y="21995"/>
                        <a:pt x="290096" y="21995"/>
                        <a:pt x="289337" y="22754"/>
                      </a:cubicBezTo>
                      <a:cubicBezTo>
                        <a:pt x="285540" y="22754"/>
                        <a:pt x="282502" y="23512"/>
                        <a:pt x="278705" y="24271"/>
                      </a:cubicBezTo>
                      <a:cubicBezTo>
                        <a:pt x="278705" y="24271"/>
                        <a:pt x="278705" y="24271"/>
                        <a:pt x="277945" y="24271"/>
                      </a:cubicBezTo>
                      <a:cubicBezTo>
                        <a:pt x="274908" y="25029"/>
                        <a:pt x="271111" y="25787"/>
                        <a:pt x="268073" y="26546"/>
                      </a:cubicBezTo>
                      <a:cubicBezTo>
                        <a:pt x="267314" y="26546"/>
                        <a:pt x="267314" y="26546"/>
                        <a:pt x="266554" y="26546"/>
                      </a:cubicBezTo>
                      <a:cubicBezTo>
                        <a:pt x="263517" y="27304"/>
                        <a:pt x="260479" y="28821"/>
                        <a:pt x="257441" y="29580"/>
                      </a:cubicBezTo>
                      <a:cubicBezTo>
                        <a:pt x="256682" y="29580"/>
                        <a:pt x="255922" y="30338"/>
                        <a:pt x="254404" y="30338"/>
                      </a:cubicBezTo>
                      <a:cubicBezTo>
                        <a:pt x="252125" y="31097"/>
                        <a:pt x="249847" y="31855"/>
                        <a:pt x="246810" y="32614"/>
                      </a:cubicBezTo>
                      <a:cubicBezTo>
                        <a:pt x="245291" y="33372"/>
                        <a:pt x="243012" y="34131"/>
                        <a:pt x="240734" y="35648"/>
                      </a:cubicBezTo>
                      <a:cubicBezTo>
                        <a:pt x="239215" y="35648"/>
                        <a:pt x="238456" y="36406"/>
                        <a:pt x="236937" y="37164"/>
                      </a:cubicBezTo>
                      <a:cubicBezTo>
                        <a:pt x="182259" y="59918"/>
                        <a:pt x="136694" y="105426"/>
                        <a:pt x="109355" y="163069"/>
                      </a:cubicBezTo>
                      <a:cubicBezTo>
                        <a:pt x="109355" y="163828"/>
                        <a:pt x="109355" y="163828"/>
                        <a:pt x="109355" y="164586"/>
                      </a:cubicBezTo>
                      <a:cubicBezTo>
                        <a:pt x="107836" y="167620"/>
                        <a:pt x="106318" y="170654"/>
                        <a:pt x="104799" y="174446"/>
                      </a:cubicBezTo>
                      <a:cubicBezTo>
                        <a:pt x="104039" y="175205"/>
                        <a:pt x="103280" y="176722"/>
                        <a:pt x="103280" y="178239"/>
                      </a:cubicBezTo>
                      <a:cubicBezTo>
                        <a:pt x="101761" y="180514"/>
                        <a:pt x="101002" y="182789"/>
                        <a:pt x="100242" y="185823"/>
                      </a:cubicBezTo>
                      <a:cubicBezTo>
                        <a:pt x="99483" y="187341"/>
                        <a:pt x="98723" y="188858"/>
                        <a:pt x="97964" y="190374"/>
                      </a:cubicBezTo>
                      <a:cubicBezTo>
                        <a:pt x="97205" y="192650"/>
                        <a:pt x="96445" y="194925"/>
                        <a:pt x="95686" y="197201"/>
                      </a:cubicBezTo>
                      <a:cubicBezTo>
                        <a:pt x="95686" y="199476"/>
                        <a:pt x="94926" y="200993"/>
                        <a:pt x="94167" y="203268"/>
                      </a:cubicBezTo>
                      <a:cubicBezTo>
                        <a:pt x="93408" y="204785"/>
                        <a:pt x="92648" y="207061"/>
                        <a:pt x="92648" y="209336"/>
                      </a:cubicBezTo>
                      <a:cubicBezTo>
                        <a:pt x="91889" y="211611"/>
                        <a:pt x="91129" y="213128"/>
                        <a:pt x="90370" y="215404"/>
                      </a:cubicBezTo>
                      <a:cubicBezTo>
                        <a:pt x="90370" y="217679"/>
                        <a:pt x="89611" y="219955"/>
                        <a:pt x="88851" y="221471"/>
                      </a:cubicBezTo>
                      <a:cubicBezTo>
                        <a:pt x="88851" y="223747"/>
                        <a:pt x="88092" y="226022"/>
                        <a:pt x="87332" y="227539"/>
                      </a:cubicBezTo>
                      <a:cubicBezTo>
                        <a:pt x="87332" y="229815"/>
                        <a:pt x="86573" y="232090"/>
                        <a:pt x="86573" y="234365"/>
                      </a:cubicBezTo>
                      <a:cubicBezTo>
                        <a:pt x="85813" y="236641"/>
                        <a:pt x="85813" y="238158"/>
                        <a:pt x="85054" y="240433"/>
                      </a:cubicBezTo>
                      <a:cubicBezTo>
                        <a:pt x="85054" y="242708"/>
                        <a:pt x="84295" y="244984"/>
                        <a:pt x="84295" y="247259"/>
                      </a:cubicBezTo>
                      <a:cubicBezTo>
                        <a:pt x="83535" y="249535"/>
                        <a:pt x="83535" y="251810"/>
                        <a:pt x="83535" y="253327"/>
                      </a:cubicBezTo>
                      <a:cubicBezTo>
                        <a:pt x="82776" y="255602"/>
                        <a:pt x="82776" y="258636"/>
                        <a:pt x="82776" y="260912"/>
                      </a:cubicBezTo>
                      <a:cubicBezTo>
                        <a:pt x="82016" y="262428"/>
                        <a:pt x="82016" y="264704"/>
                        <a:pt x="82016" y="266221"/>
                      </a:cubicBezTo>
                      <a:cubicBezTo>
                        <a:pt x="82016" y="269255"/>
                        <a:pt x="81257" y="272288"/>
                        <a:pt x="81257" y="275322"/>
                      </a:cubicBezTo>
                      <a:cubicBezTo>
                        <a:pt x="81257" y="276839"/>
                        <a:pt x="81257" y="278356"/>
                        <a:pt x="81257" y="279873"/>
                      </a:cubicBezTo>
                      <a:cubicBezTo>
                        <a:pt x="80498" y="284424"/>
                        <a:pt x="80498" y="288975"/>
                        <a:pt x="80498" y="293525"/>
                      </a:cubicBezTo>
                      <a:cubicBezTo>
                        <a:pt x="80498" y="298076"/>
                        <a:pt x="80498" y="302627"/>
                        <a:pt x="81257" y="306419"/>
                      </a:cubicBezTo>
                      <a:cubicBezTo>
                        <a:pt x="81257" y="308695"/>
                        <a:pt x="81257" y="310212"/>
                        <a:pt x="81257" y="311729"/>
                      </a:cubicBezTo>
                      <a:cubicBezTo>
                        <a:pt x="81257" y="314004"/>
                        <a:pt x="81257" y="317038"/>
                        <a:pt x="82016" y="320072"/>
                      </a:cubicBezTo>
                      <a:cubicBezTo>
                        <a:pt x="82016" y="321589"/>
                        <a:pt x="82016" y="323864"/>
                        <a:pt x="82776" y="325381"/>
                      </a:cubicBezTo>
                      <a:cubicBezTo>
                        <a:pt x="82776" y="328415"/>
                        <a:pt x="82776" y="330690"/>
                        <a:pt x="83535" y="332966"/>
                      </a:cubicBezTo>
                      <a:cubicBezTo>
                        <a:pt x="83535" y="335241"/>
                        <a:pt x="83535" y="336758"/>
                        <a:pt x="84295" y="339033"/>
                      </a:cubicBezTo>
                      <a:cubicBezTo>
                        <a:pt x="84295" y="341309"/>
                        <a:pt x="85054" y="343584"/>
                        <a:pt x="85054" y="345859"/>
                      </a:cubicBezTo>
                      <a:cubicBezTo>
                        <a:pt x="85813" y="348135"/>
                        <a:pt x="85813" y="350410"/>
                        <a:pt x="86573" y="351927"/>
                      </a:cubicBezTo>
                      <a:cubicBezTo>
                        <a:pt x="86573" y="354203"/>
                        <a:pt x="87332" y="356478"/>
                        <a:pt x="87332" y="358753"/>
                      </a:cubicBezTo>
                      <a:cubicBezTo>
                        <a:pt x="88092" y="361029"/>
                        <a:pt x="88851" y="362546"/>
                        <a:pt x="88851" y="364821"/>
                      </a:cubicBezTo>
                      <a:cubicBezTo>
                        <a:pt x="89611" y="367096"/>
                        <a:pt x="90370" y="369372"/>
                        <a:pt x="90370" y="370889"/>
                      </a:cubicBezTo>
                      <a:cubicBezTo>
                        <a:pt x="91129" y="373164"/>
                        <a:pt x="91889" y="375439"/>
                        <a:pt x="91889" y="376956"/>
                      </a:cubicBezTo>
                      <a:cubicBezTo>
                        <a:pt x="92648" y="379232"/>
                        <a:pt x="93408" y="381507"/>
                        <a:pt x="94167" y="383783"/>
                      </a:cubicBezTo>
                      <a:cubicBezTo>
                        <a:pt x="94926" y="385300"/>
                        <a:pt x="95686" y="387575"/>
                        <a:pt x="95686" y="389092"/>
                      </a:cubicBezTo>
                      <a:cubicBezTo>
                        <a:pt x="96445" y="391367"/>
                        <a:pt x="97205" y="393643"/>
                        <a:pt x="97964" y="395918"/>
                      </a:cubicBezTo>
                      <a:cubicBezTo>
                        <a:pt x="98723" y="397435"/>
                        <a:pt x="99483" y="398952"/>
                        <a:pt x="100242" y="401227"/>
                      </a:cubicBezTo>
                      <a:cubicBezTo>
                        <a:pt x="101002" y="403503"/>
                        <a:pt x="101761" y="405778"/>
                        <a:pt x="103280" y="408812"/>
                      </a:cubicBezTo>
                      <a:cubicBezTo>
                        <a:pt x="103280" y="409570"/>
                        <a:pt x="104039" y="411087"/>
                        <a:pt x="104799" y="412604"/>
                      </a:cubicBezTo>
                      <a:cubicBezTo>
                        <a:pt x="106318" y="415638"/>
                        <a:pt x="107077" y="418672"/>
                        <a:pt x="108596" y="422464"/>
                      </a:cubicBezTo>
                      <a:cubicBezTo>
                        <a:pt x="109355" y="422464"/>
                        <a:pt x="109355" y="423223"/>
                        <a:pt x="109355" y="423223"/>
                      </a:cubicBezTo>
                      <a:cubicBezTo>
                        <a:pt x="136694" y="481624"/>
                        <a:pt x="182259" y="526374"/>
                        <a:pt x="236937" y="549886"/>
                      </a:cubicBezTo>
                      <a:cubicBezTo>
                        <a:pt x="237697" y="549886"/>
                        <a:pt x="239215" y="550644"/>
                        <a:pt x="240734" y="551403"/>
                      </a:cubicBezTo>
                      <a:cubicBezTo>
                        <a:pt x="243012" y="552161"/>
                        <a:pt x="245291" y="552920"/>
                        <a:pt x="246810" y="553678"/>
                      </a:cubicBezTo>
                      <a:cubicBezTo>
                        <a:pt x="249847" y="554437"/>
                        <a:pt x="252125" y="555195"/>
                        <a:pt x="254404" y="555954"/>
                      </a:cubicBezTo>
                      <a:cubicBezTo>
                        <a:pt x="255922" y="556712"/>
                        <a:pt x="256682" y="556712"/>
                        <a:pt x="257441" y="557471"/>
                      </a:cubicBezTo>
                      <a:cubicBezTo>
                        <a:pt x="260479" y="558229"/>
                        <a:pt x="263517" y="558988"/>
                        <a:pt x="266554" y="559746"/>
                      </a:cubicBezTo>
                      <a:cubicBezTo>
                        <a:pt x="267314" y="559746"/>
                        <a:pt x="267314" y="559746"/>
                        <a:pt x="268073" y="559746"/>
                      </a:cubicBezTo>
                      <a:cubicBezTo>
                        <a:pt x="271111" y="560504"/>
                        <a:pt x="274908" y="561263"/>
                        <a:pt x="277945" y="562021"/>
                      </a:cubicBezTo>
                      <a:cubicBezTo>
                        <a:pt x="278705" y="562021"/>
                        <a:pt x="278705" y="562021"/>
                        <a:pt x="278705" y="562780"/>
                      </a:cubicBezTo>
                      <a:cubicBezTo>
                        <a:pt x="282502" y="562780"/>
                        <a:pt x="285540" y="563538"/>
                        <a:pt x="289337" y="564297"/>
                      </a:cubicBezTo>
                      <a:cubicBezTo>
                        <a:pt x="290096" y="564297"/>
                        <a:pt x="290096" y="564297"/>
                        <a:pt x="290855" y="564297"/>
                      </a:cubicBezTo>
                      <a:lnTo>
                        <a:pt x="294653" y="565055"/>
                      </a:lnTo>
                      <a:cubicBezTo>
                        <a:pt x="303006" y="565814"/>
                        <a:pt x="310600" y="566572"/>
                        <a:pt x="318954" y="566572"/>
                      </a:cubicBezTo>
                      <a:cubicBezTo>
                        <a:pt x="449573" y="566572"/>
                        <a:pt x="556650" y="443701"/>
                        <a:pt x="556650" y="293525"/>
                      </a:cubicBezTo>
                      <a:cubicBezTo>
                        <a:pt x="556650" y="142591"/>
                        <a:pt x="449573" y="20478"/>
                        <a:pt x="318954" y="20478"/>
                      </a:cubicBezTo>
                      <a:close/>
                      <a:moveTo>
                        <a:pt x="258201" y="0"/>
                      </a:moveTo>
                      <a:cubicBezTo>
                        <a:pt x="268073" y="0"/>
                        <a:pt x="277945" y="758"/>
                        <a:pt x="287818" y="2275"/>
                      </a:cubicBezTo>
                      <a:cubicBezTo>
                        <a:pt x="298450" y="758"/>
                        <a:pt x="308322" y="0"/>
                        <a:pt x="318954" y="0"/>
                      </a:cubicBezTo>
                      <a:cubicBezTo>
                        <a:pt x="460964" y="0"/>
                        <a:pt x="577154" y="131214"/>
                        <a:pt x="577154" y="293525"/>
                      </a:cubicBezTo>
                      <a:cubicBezTo>
                        <a:pt x="577154" y="455078"/>
                        <a:pt x="460964" y="586292"/>
                        <a:pt x="318954" y="586292"/>
                      </a:cubicBezTo>
                      <a:cubicBezTo>
                        <a:pt x="308322" y="586292"/>
                        <a:pt x="298450" y="585534"/>
                        <a:pt x="287818" y="584775"/>
                      </a:cubicBezTo>
                      <a:cubicBezTo>
                        <a:pt x="277945" y="585534"/>
                        <a:pt x="268073" y="586292"/>
                        <a:pt x="258201" y="586292"/>
                      </a:cubicBezTo>
                      <a:cubicBezTo>
                        <a:pt x="203522" y="586292"/>
                        <a:pt x="152642" y="567331"/>
                        <a:pt x="110874" y="533958"/>
                      </a:cubicBezTo>
                      <a:cubicBezTo>
                        <a:pt x="110115" y="533200"/>
                        <a:pt x="109355" y="533200"/>
                        <a:pt x="108596" y="532441"/>
                      </a:cubicBezTo>
                      <a:cubicBezTo>
                        <a:pt x="91129" y="518031"/>
                        <a:pt x="75182" y="501344"/>
                        <a:pt x="60753" y="482383"/>
                      </a:cubicBezTo>
                      <a:cubicBezTo>
                        <a:pt x="60753" y="482383"/>
                        <a:pt x="59993" y="481624"/>
                        <a:pt x="59993" y="480866"/>
                      </a:cubicBezTo>
                      <a:cubicBezTo>
                        <a:pt x="46324" y="461904"/>
                        <a:pt x="34173" y="441426"/>
                        <a:pt x="25060" y="419430"/>
                      </a:cubicBezTo>
                      <a:cubicBezTo>
                        <a:pt x="24301" y="418672"/>
                        <a:pt x="24301" y="417913"/>
                        <a:pt x="24301" y="417913"/>
                      </a:cubicBezTo>
                      <a:cubicBezTo>
                        <a:pt x="8353" y="379990"/>
                        <a:pt x="0" y="337516"/>
                        <a:pt x="0" y="293525"/>
                      </a:cubicBezTo>
                      <a:cubicBezTo>
                        <a:pt x="0" y="264704"/>
                        <a:pt x="3037" y="237399"/>
                        <a:pt x="9872" y="211611"/>
                      </a:cubicBezTo>
                      <a:cubicBezTo>
                        <a:pt x="9872" y="210095"/>
                        <a:pt x="10632" y="209336"/>
                        <a:pt x="10632" y="207819"/>
                      </a:cubicBezTo>
                      <a:cubicBezTo>
                        <a:pt x="15188" y="191133"/>
                        <a:pt x="21263" y="174446"/>
                        <a:pt x="28857" y="158519"/>
                      </a:cubicBezTo>
                      <a:cubicBezTo>
                        <a:pt x="28857" y="157760"/>
                        <a:pt x="28857" y="157760"/>
                        <a:pt x="29617" y="157002"/>
                      </a:cubicBezTo>
                      <a:cubicBezTo>
                        <a:pt x="39489" y="134248"/>
                        <a:pt x="52399" y="113769"/>
                        <a:pt x="67588" y="94808"/>
                      </a:cubicBezTo>
                      <a:cubicBezTo>
                        <a:pt x="68347" y="94808"/>
                        <a:pt x="68347" y="94049"/>
                        <a:pt x="69106" y="94049"/>
                      </a:cubicBezTo>
                      <a:cubicBezTo>
                        <a:pt x="85054" y="74329"/>
                        <a:pt x="103280" y="57643"/>
                        <a:pt x="123025" y="43232"/>
                      </a:cubicBezTo>
                      <a:cubicBezTo>
                        <a:pt x="162514" y="15927"/>
                        <a:pt x="208839" y="0"/>
                        <a:pt x="25820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34" name="iṩļiḑè"/>
              <p:cNvGrpSpPr/>
              <p:nvPr/>
            </p:nvGrpSpPr>
            <p:grpSpPr>
              <a:xfrm>
                <a:off x="8130565" y="1365407"/>
                <a:ext cx="3389923" cy="1062720"/>
                <a:chOff x="831802" y="3912072"/>
                <a:chExt cx="2474198" cy="1062720"/>
              </a:xfrm>
            </p:grpSpPr>
            <p:sp>
              <p:nvSpPr>
                <p:cNvPr id="35" name="ïšḷiďe"/>
                <p:cNvSpPr/>
                <p:nvPr/>
              </p:nvSpPr>
              <p:spPr>
                <a:xfrm>
                  <a:off x="831802" y="4364531"/>
                  <a:ext cx="2474198" cy="610261"/>
                </a:xfrm>
                <a:prstGeom prst="snip2SameRect">
                  <a:avLst>
                    <a:gd name="adj1" fmla="val 0"/>
                    <a:gd name="adj2" fmla="val 0"/>
                  </a:avLst>
                </a:prstGeom>
                <a:ln>
                  <a:noFill/>
                </a:ln>
              </p:spPr>
              <p:txBody>
                <a:bodyPr wrap="square" anchor="t">
                  <a:normAutofit/>
                </a:bodyPr>
                <a:lstStyle/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Supporting text here.</a:t>
                  </a:r>
                  <a:endParaRPr lang="zh-CN" altLang="en-US" sz="900" dirty="0"/>
                </a:p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When you copy &amp; paste, choose "keep text only" option.</a:t>
                  </a:r>
                  <a:endParaRPr lang="zh-CN" altLang="en-US" sz="900" dirty="0"/>
                </a:p>
              </p:txBody>
            </p:sp>
            <p:sp>
              <p:nvSpPr>
                <p:cNvPr id="36" name="ïSľïḍe"/>
                <p:cNvSpPr txBox="1"/>
                <p:nvPr/>
              </p:nvSpPr>
              <p:spPr bwMode="auto">
                <a:xfrm>
                  <a:off x="831802" y="3912072"/>
                  <a:ext cx="2474198" cy="43646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600" b="1" dirty="0"/>
                    <a:t>Text here</a:t>
                  </a:r>
                  <a:endParaRPr lang="en-US" altLang="zh-CN" sz="1600" b="1" dirty="0"/>
                </a:p>
              </p:txBody>
            </p:sp>
          </p:grpSp>
        </p:grpSp>
        <p:grpSp>
          <p:nvGrpSpPr>
            <p:cNvPr id="8" name="íS1iḋe"/>
            <p:cNvGrpSpPr/>
            <p:nvPr/>
          </p:nvGrpSpPr>
          <p:grpSpPr>
            <a:xfrm>
              <a:off x="7412166" y="2439915"/>
              <a:ext cx="4040698" cy="1062720"/>
              <a:chOff x="7479790" y="1365407"/>
              <a:chExt cx="4040698" cy="1062720"/>
            </a:xfrm>
          </p:grpSpPr>
          <p:grpSp>
            <p:nvGrpSpPr>
              <p:cNvPr id="27" name="işlídê"/>
              <p:cNvGrpSpPr/>
              <p:nvPr/>
            </p:nvGrpSpPr>
            <p:grpSpPr>
              <a:xfrm>
                <a:off x="7479790" y="1541479"/>
                <a:ext cx="475490" cy="475488"/>
                <a:chOff x="5839622" y="2191652"/>
                <a:chExt cx="522378" cy="522378"/>
              </a:xfrm>
            </p:grpSpPr>
            <p:sp>
              <p:nvSpPr>
                <p:cNvPr id="31" name="ïsļidê"/>
                <p:cNvSpPr/>
                <p:nvPr/>
              </p:nvSpPr>
              <p:spPr>
                <a:xfrm>
                  <a:off x="5839622" y="2191652"/>
                  <a:ext cx="522378" cy="522378"/>
                </a:xfrm>
                <a:custGeom>
                  <a:avLst/>
                  <a:gdLst>
                    <a:gd name="connsiteX0" fmla="*/ 0 w 670873"/>
                    <a:gd name="connsiteY0" fmla="*/ 335437 h 670873"/>
                    <a:gd name="connsiteX1" fmla="*/ 335437 w 670873"/>
                    <a:gd name="connsiteY1" fmla="*/ 0 h 670873"/>
                    <a:gd name="connsiteX2" fmla="*/ 670874 w 670873"/>
                    <a:gd name="connsiteY2" fmla="*/ 335437 h 670873"/>
                    <a:gd name="connsiteX3" fmla="*/ 335437 w 670873"/>
                    <a:gd name="connsiteY3" fmla="*/ 670874 h 670873"/>
                    <a:gd name="connsiteX4" fmla="*/ 0 w 670873"/>
                    <a:gd name="connsiteY4" fmla="*/ 335437 h 67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0873" h="670873">
                      <a:moveTo>
                        <a:pt x="0" y="335437"/>
                      </a:moveTo>
                      <a:cubicBezTo>
                        <a:pt x="0" y="150180"/>
                        <a:pt x="150180" y="0"/>
                        <a:pt x="335437" y="0"/>
                      </a:cubicBezTo>
                      <a:cubicBezTo>
                        <a:pt x="520694" y="0"/>
                        <a:pt x="670874" y="150180"/>
                        <a:pt x="670874" y="335437"/>
                      </a:cubicBezTo>
                      <a:cubicBezTo>
                        <a:pt x="670874" y="520694"/>
                        <a:pt x="520694" y="670874"/>
                        <a:pt x="335437" y="670874"/>
                      </a:cubicBezTo>
                      <a:cubicBezTo>
                        <a:pt x="150180" y="670874"/>
                        <a:pt x="0" y="520694"/>
                        <a:pt x="0" y="33543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íṣļiḍé"/>
                <p:cNvSpPr/>
                <p:nvPr/>
              </p:nvSpPr>
              <p:spPr bwMode="auto">
                <a:xfrm>
                  <a:off x="5954521" y="2347270"/>
                  <a:ext cx="292579" cy="211135"/>
                </a:xfrm>
                <a:custGeom>
                  <a:avLst/>
                  <a:gdLst>
                    <a:gd name="connsiteX0" fmla="*/ 91000 w 605879"/>
                    <a:gd name="connsiteY0" fmla="*/ 173662 h 437224"/>
                    <a:gd name="connsiteX1" fmla="*/ 331193 w 605879"/>
                    <a:gd name="connsiteY1" fmla="*/ 173662 h 437224"/>
                    <a:gd name="connsiteX2" fmla="*/ 342454 w 605879"/>
                    <a:gd name="connsiteY2" fmla="*/ 184882 h 437224"/>
                    <a:gd name="connsiteX3" fmla="*/ 331193 w 605879"/>
                    <a:gd name="connsiteY3" fmla="*/ 196102 h 437224"/>
                    <a:gd name="connsiteX4" fmla="*/ 91000 w 605879"/>
                    <a:gd name="connsiteY4" fmla="*/ 196102 h 437224"/>
                    <a:gd name="connsiteX5" fmla="*/ 79739 w 605879"/>
                    <a:gd name="connsiteY5" fmla="*/ 184882 h 437224"/>
                    <a:gd name="connsiteX6" fmla="*/ 91000 w 605879"/>
                    <a:gd name="connsiteY6" fmla="*/ 173662 h 437224"/>
                    <a:gd name="connsiteX7" fmla="*/ 421630 w 605879"/>
                    <a:gd name="connsiteY7" fmla="*/ 131441 h 437224"/>
                    <a:gd name="connsiteX8" fmla="*/ 423552 w 605879"/>
                    <a:gd name="connsiteY8" fmla="*/ 152274 h 437224"/>
                    <a:gd name="connsiteX9" fmla="*/ 275961 w 605879"/>
                    <a:gd name="connsiteY9" fmla="*/ 300986 h 437224"/>
                    <a:gd name="connsiteX10" fmla="*/ 408175 w 605879"/>
                    <a:gd name="connsiteY10" fmla="*/ 358277 h 437224"/>
                    <a:gd name="connsiteX11" fmla="*/ 418060 w 605879"/>
                    <a:gd name="connsiteY11" fmla="*/ 365267 h 437224"/>
                    <a:gd name="connsiteX12" fmla="*/ 488218 w 605879"/>
                    <a:gd name="connsiteY12" fmla="*/ 410360 h 437224"/>
                    <a:gd name="connsiteX13" fmla="*/ 474214 w 605879"/>
                    <a:gd name="connsiteY13" fmla="*/ 363348 h 437224"/>
                    <a:gd name="connsiteX14" fmla="*/ 482039 w 605879"/>
                    <a:gd name="connsiteY14" fmla="*/ 349916 h 437224"/>
                    <a:gd name="connsiteX15" fmla="*/ 583363 w 605879"/>
                    <a:gd name="connsiteY15" fmla="*/ 244928 h 437224"/>
                    <a:gd name="connsiteX16" fmla="*/ 421630 w 605879"/>
                    <a:gd name="connsiteY16" fmla="*/ 131441 h 437224"/>
                    <a:gd name="connsiteX17" fmla="*/ 75898 w 605879"/>
                    <a:gd name="connsiteY17" fmla="*/ 120173 h 437224"/>
                    <a:gd name="connsiteX18" fmla="*/ 340509 w 605879"/>
                    <a:gd name="connsiteY18" fmla="*/ 120173 h 437224"/>
                    <a:gd name="connsiteX19" fmla="*/ 351769 w 605879"/>
                    <a:gd name="connsiteY19" fmla="*/ 131428 h 437224"/>
                    <a:gd name="connsiteX20" fmla="*/ 340509 w 605879"/>
                    <a:gd name="connsiteY20" fmla="*/ 142683 h 437224"/>
                    <a:gd name="connsiteX21" fmla="*/ 75898 w 605879"/>
                    <a:gd name="connsiteY21" fmla="*/ 142683 h 437224"/>
                    <a:gd name="connsiteX22" fmla="*/ 64638 w 605879"/>
                    <a:gd name="connsiteY22" fmla="*/ 131428 h 437224"/>
                    <a:gd name="connsiteX23" fmla="*/ 75898 w 605879"/>
                    <a:gd name="connsiteY23" fmla="*/ 120173 h 437224"/>
                    <a:gd name="connsiteX24" fmla="*/ 210609 w 605879"/>
                    <a:gd name="connsiteY24" fmla="*/ 22478 h 437224"/>
                    <a:gd name="connsiteX25" fmla="*/ 22516 w 605879"/>
                    <a:gd name="connsiteY25" fmla="*/ 153508 h 437224"/>
                    <a:gd name="connsiteX26" fmla="*/ 139216 w 605879"/>
                    <a:gd name="connsiteY26" fmla="*/ 274807 h 437224"/>
                    <a:gd name="connsiteX27" fmla="*/ 147042 w 605879"/>
                    <a:gd name="connsiteY27" fmla="*/ 288102 h 437224"/>
                    <a:gd name="connsiteX28" fmla="*/ 130017 w 605879"/>
                    <a:gd name="connsiteY28" fmla="*/ 344297 h 437224"/>
                    <a:gd name="connsiteX29" fmla="*/ 214041 w 605879"/>
                    <a:gd name="connsiteY29" fmla="*/ 291254 h 437224"/>
                    <a:gd name="connsiteX30" fmla="*/ 223927 w 605879"/>
                    <a:gd name="connsiteY30" fmla="*/ 284264 h 437224"/>
                    <a:gd name="connsiteX31" fmla="*/ 398839 w 605879"/>
                    <a:gd name="connsiteY31" fmla="*/ 152960 h 437224"/>
                    <a:gd name="connsiteX32" fmla="*/ 369596 w 605879"/>
                    <a:gd name="connsiteY32" fmla="*/ 80592 h 437224"/>
                    <a:gd name="connsiteX33" fmla="*/ 210609 w 605879"/>
                    <a:gd name="connsiteY33" fmla="*/ 22478 h 437224"/>
                    <a:gd name="connsiteX34" fmla="*/ 210609 w 605879"/>
                    <a:gd name="connsiteY34" fmla="*/ 0 h 437224"/>
                    <a:gd name="connsiteX35" fmla="*/ 385796 w 605879"/>
                    <a:gd name="connsiteY35" fmla="*/ 64967 h 437224"/>
                    <a:gd name="connsiteX36" fmla="*/ 414079 w 605879"/>
                    <a:gd name="connsiteY36" fmla="*/ 109100 h 437224"/>
                    <a:gd name="connsiteX37" fmla="*/ 419845 w 605879"/>
                    <a:gd name="connsiteY37" fmla="*/ 108963 h 437224"/>
                    <a:gd name="connsiteX38" fmla="*/ 605879 w 605879"/>
                    <a:gd name="connsiteY38" fmla="*/ 244928 h 437224"/>
                    <a:gd name="connsiteX39" fmla="*/ 498515 w 605879"/>
                    <a:gd name="connsiteY39" fmla="*/ 368420 h 437224"/>
                    <a:gd name="connsiteX40" fmla="*/ 516088 w 605879"/>
                    <a:gd name="connsiteY40" fmla="*/ 414609 h 437224"/>
                    <a:gd name="connsiteX41" fmla="*/ 522953 w 605879"/>
                    <a:gd name="connsiteY41" fmla="*/ 428178 h 437224"/>
                    <a:gd name="connsiteX42" fmla="*/ 510185 w 605879"/>
                    <a:gd name="connsiteY42" fmla="*/ 437224 h 437224"/>
                    <a:gd name="connsiteX43" fmla="*/ 400487 w 605879"/>
                    <a:gd name="connsiteY43" fmla="*/ 380344 h 437224"/>
                    <a:gd name="connsiteX44" fmla="*/ 250836 w 605879"/>
                    <a:gd name="connsiteY44" fmla="*/ 304275 h 437224"/>
                    <a:gd name="connsiteX45" fmla="*/ 231752 w 605879"/>
                    <a:gd name="connsiteY45" fmla="*/ 306331 h 437224"/>
                    <a:gd name="connsiteX46" fmla="*/ 107639 w 605879"/>
                    <a:gd name="connsiteY46" fmla="*/ 371161 h 437224"/>
                    <a:gd name="connsiteX47" fmla="*/ 94596 w 605879"/>
                    <a:gd name="connsiteY47" fmla="*/ 361978 h 437224"/>
                    <a:gd name="connsiteX48" fmla="*/ 102009 w 605879"/>
                    <a:gd name="connsiteY48" fmla="*/ 348135 h 437224"/>
                    <a:gd name="connsiteX49" fmla="*/ 122741 w 605879"/>
                    <a:gd name="connsiteY49" fmla="*/ 293173 h 437224"/>
                    <a:gd name="connsiteX50" fmla="*/ 0 w 605879"/>
                    <a:gd name="connsiteY50" fmla="*/ 153508 h 437224"/>
                    <a:gd name="connsiteX51" fmla="*/ 210609 w 605879"/>
                    <a:gd name="connsiteY51" fmla="*/ 0 h 437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605879" h="437224">
                      <a:moveTo>
                        <a:pt x="91000" y="173662"/>
                      </a:moveTo>
                      <a:lnTo>
                        <a:pt x="331193" y="173662"/>
                      </a:lnTo>
                      <a:cubicBezTo>
                        <a:pt x="337373" y="173662"/>
                        <a:pt x="342454" y="178725"/>
                        <a:pt x="342454" y="184882"/>
                      </a:cubicBezTo>
                      <a:cubicBezTo>
                        <a:pt x="342454" y="191040"/>
                        <a:pt x="337373" y="196102"/>
                        <a:pt x="331193" y="196102"/>
                      </a:cubicBezTo>
                      <a:lnTo>
                        <a:pt x="91000" y="196102"/>
                      </a:lnTo>
                      <a:cubicBezTo>
                        <a:pt x="84683" y="196102"/>
                        <a:pt x="79739" y="191040"/>
                        <a:pt x="79739" y="184882"/>
                      </a:cubicBezTo>
                      <a:cubicBezTo>
                        <a:pt x="79739" y="178725"/>
                        <a:pt x="84683" y="173662"/>
                        <a:pt x="91000" y="173662"/>
                      </a:cubicBezTo>
                      <a:close/>
                      <a:moveTo>
                        <a:pt x="421630" y="131441"/>
                      </a:moveTo>
                      <a:cubicBezTo>
                        <a:pt x="423003" y="138294"/>
                        <a:pt x="423552" y="145284"/>
                        <a:pt x="423552" y="152274"/>
                      </a:cubicBezTo>
                      <a:cubicBezTo>
                        <a:pt x="423552" y="220668"/>
                        <a:pt x="362456" y="281249"/>
                        <a:pt x="275961" y="300986"/>
                      </a:cubicBezTo>
                      <a:cubicBezTo>
                        <a:pt x="302047" y="334017"/>
                        <a:pt x="350924" y="355536"/>
                        <a:pt x="408175" y="358277"/>
                      </a:cubicBezTo>
                      <a:cubicBezTo>
                        <a:pt x="412569" y="358551"/>
                        <a:pt x="416413" y="361293"/>
                        <a:pt x="418060" y="365267"/>
                      </a:cubicBezTo>
                      <a:cubicBezTo>
                        <a:pt x="427259" y="388019"/>
                        <a:pt x="463505" y="403370"/>
                        <a:pt x="488218" y="410360"/>
                      </a:cubicBezTo>
                      <a:cubicBezTo>
                        <a:pt x="483962" y="399944"/>
                        <a:pt x="479156" y="385004"/>
                        <a:pt x="474214" y="363348"/>
                      </a:cubicBezTo>
                      <a:cubicBezTo>
                        <a:pt x="472841" y="357455"/>
                        <a:pt x="476273" y="351698"/>
                        <a:pt x="482039" y="349916"/>
                      </a:cubicBezTo>
                      <a:cubicBezTo>
                        <a:pt x="543685" y="332236"/>
                        <a:pt x="583500" y="290980"/>
                        <a:pt x="583363" y="244928"/>
                      </a:cubicBezTo>
                      <a:cubicBezTo>
                        <a:pt x="583363" y="182839"/>
                        <a:pt x="511009" y="132126"/>
                        <a:pt x="421630" y="131441"/>
                      </a:cubicBezTo>
                      <a:close/>
                      <a:moveTo>
                        <a:pt x="75898" y="120173"/>
                      </a:moveTo>
                      <a:lnTo>
                        <a:pt x="340509" y="120173"/>
                      </a:lnTo>
                      <a:cubicBezTo>
                        <a:pt x="346826" y="120173"/>
                        <a:pt x="351769" y="125114"/>
                        <a:pt x="351769" y="131428"/>
                      </a:cubicBezTo>
                      <a:cubicBezTo>
                        <a:pt x="351769" y="137604"/>
                        <a:pt x="346826" y="142683"/>
                        <a:pt x="340509" y="142683"/>
                      </a:cubicBezTo>
                      <a:lnTo>
                        <a:pt x="75898" y="142683"/>
                      </a:lnTo>
                      <a:cubicBezTo>
                        <a:pt x="69719" y="142683"/>
                        <a:pt x="64638" y="137604"/>
                        <a:pt x="64638" y="131428"/>
                      </a:cubicBezTo>
                      <a:cubicBezTo>
                        <a:pt x="64638" y="125114"/>
                        <a:pt x="69719" y="120173"/>
                        <a:pt x="75898" y="120173"/>
                      </a:cubicBezTo>
                      <a:close/>
                      <a:moveTo>
                        <a:pt x="210609" y="22478"/>
                      </a:moveTo>
                      <a:cubicBezTo>
                        <a:pt x="106952" y="22478"/>
                        <a:pt x="22516" y="81277"/>
                        <a:pt x="22516" y="153508"/>
                      </a:cubicBezTo>
                      <a:cubicBezTo>
                        <a:pt x="22516" y="206688"/>
                        <a:pt x="68372" y="254385"/>
                        <a:pt x="139216" y="274807"/>
                      </a:cubicBezTo>
                      <a:cubicBezTo>
                        <a:pt x="144983" y="276452"/>
                        <a:pt x="148415" y="282208"/>
                        <a:pt x="147042" y="288102"/>
                      </a:cubicBezTo>
                      <a:cubicBezTo>
                        <a:pt x="140864" y="314966"/>
                        <a:pt x="135097" y="332647"/>
                        <a:pt x="130017" y="344297"/>
                      </a:cubicBezTo>
                      <a:cubicBezTo>
                        <a:pt x="158437" y="336622"/>
                        <a:pt x="203058" y="318667"/>
                        <a:pt x="214041" y="291254"/>
                      </a:cubicBezTo>
                      <a:cubicBezTo>
                        <a:pt x="215689" y="287280"/>
                        <a:pt x="219533" y="284538"/>
                        <a:pt x="223927" y="284264"/>
                      </a:cubicBezTo>
                      <a:cubicBezTo>
                        <a:pt x="320170" y="279604"/>
                        <a:pt x="395407" y="223135"/>
                        <a:pt x="398839" y="152960"/>
                      </a:cubicBezTo>
                      <a:cubicBezTo>
                        <a:pt x="400075" y="126918"/>
                        <a:pt x="389915" y="101836"/>
                        <a:pt x="369596" y="80592"/>
                      </a:cubicBezTo>
                      <a:cubicBezTo>
                        <a:pt x="334860" y="44133"/>
                        <a:pt x="275412" y="22478"/>
                        <a:pt x="210609" y="22478"/>
                      </a:cubicBezTo>
                      <a:close/>
                      <a:moveTo>
                        <a:pt x="210609" y="0"/>
                      </a:moveTo>
                      <a:cubicBezTo>
                        <a:pt x="281453" y="0"/>
                        <a:pt x="346942" y="24260"/>
                        <a:pt x="385796" y="64967"/>
                      </a:cubicBezTo>
                      <a:cubicBezTo>
                        <a:pt x="398702" y="78536"/>
                        <a:pt x="408175" y="93338"/>
                        <a:pt x="414079" y="109100"/>
                      </a:cubicBezTo>
                      <a:cubicBezTo>
                        <a:pt x="416001" y="108963"/>
                        <a:pt x="417923" y="108963"/>
                        <a:pt x="419845" y="108963"/>
                      </a:cubicBezTo>
                      <a:cubicBezTo>
                        <a:pt x="522404" y="108963"/>
                        <a:pt x="606016" y="169955"/>
                        <a:pt x="605879" y="244928"/>
                      </a:cubicBezTo>
                      <a:cubicBezTo>
                        <a:pt x="605879" y="298519"/>
                        <a:pt x="564141" y="346079"/>
                        <a:pt x="498515" y="368420"/>
                      </a:cubicBezTo>
                      <a:cubicBezTo>
                        <a:pt x="506066" y="398025"/>
                        <a:pt x="512931" y="412279"/>
                        <a:pt x="516088" y="414609"/>
                      </a:cubicBezTo>
                      <a:cubicBezTo>
                        <a:pt x="524601" y="418858"/>
                        <a:pt x="523228" y="426671"/>
                        <a:pt x="522953" y="428178"/>
                      </a:cubicBezTo>
                      <a:cubicBezTo>
                        <a:pt x="522541" y="429686"/>
                        <a:pt x="520207" y="437224"/>
                        <a:pt x="510185" y="437224"/>
                      </a:cubicBezTo>
                      <a:cubicBezTo>
                        <a:pt x="497828" y="437224"/>
                        <a:pt x="423689" y="421325"/>
                        <a:pt x="400487" y="380344"/>
                      </a:cubicBezTo>
                      <a:cubicBezTo>
                        <a:pt x="333899" y="375410"/>
                        <a:pt x="277746" y="346764"/>
                        <a:pt x="250836" y="304275"/>
                      </a:cubicBezTo>
                      <a:cubicBezTo>
                        <a:pt x="244521" y="305098"/>
                        <a:pt x="238205" y="305783"/>
                        <a:pt x="231752" y="306331"/>
                      </a:cubicBezTo>
                      <a:cubicBezTo>
                        <a:pt x="206216" y="353069"/>
                        <a:pt x="121643" y="371161"/>
                        <a:pt x="107639" y="371161"/>
                      </a:cubicBezTo>
                      <a:cubicBezTo>
                        <a:pt x="97616" y="371161"/>
                        <a:pt x="95145" y="364171"/>
                        <a:pt x="94596" y="361978"/>
                      </a:cubicBezTo>
                      <a:cubicBezTo>
                        <a:pt x="94184" y="360470"/>
                        <a:pt x="92948" y="352658"/>
                        <a:pt x="102009" y="348135"/>
                      </a:cubicBezTo>
                      <a:cubicBezTo>
                        <a:pt x="105030" y="345942"/>
                        <a:pt x="113130" y="331550"/>
                        <a:pt x="122741" y="293173"/>
                      </a:cubicBezTo>
                      <a:cubicBezTo>
                        <a:pt x="47778" y="268228"/>
                        <a:pt x="0" y="214226"/>
                        <a:pt x="0" y="153508"/>
                      </a:cubicBezTo>
                      <a:cubicBezTo>
                        <a:pt x="0" y="68804"/>
                        <a:pt x="94458" y="0"/>
                        <a:pt x="21060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28" name="ïṡḻïďé"/>
              <p:cNvGrpSpPr/>
              <p:nvPr/>
            </p:nvGrpSpPr>
            <p:grpSpPr>
              <a:xfrm>
                <a:off x="8130565" y="1365407"/>
                <a:ext cx="3389923" cy="1062720"/>
                <a:chOff x="831802" y="3912072"/>
                <a:chExt cx="2474198" cy="1062720"/>
              </a:xfrm>
            </p:grpSpPr>
            <p:sp>
              <p:nvSpPr>
                <p:cNvPr id="29" name="iṡḻíḓé"/>
                <p:cNvSpPr/>
                <p:nvPr/>
              </p:nvSpPr>
              <p:spPr>
                <a:xfrm>
                  <a:off x="831802" y="4364531"/>
                  <a:ext cx="2474198" cy="610261"/>
                </a:xfrm>
                <a:prstGeom prst="snip2SameRect">
                  <a:avLst>
                    <a:gd name="adj1" fmla="val 0"/>
                    <a:gd name="adj2" fmla="val 0"/>
                  </a:avLst>
                </a:prstGeom>
                <a:ln>
                  <a:noFill/>
                </a:ln>
              </p:spPr>
              <p:txBody>
                <a:bodyPr wrap="square" anchor="t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Supporting text here.</a:t>
                  </a:r>
                  <a:endParaRPr lang="zh-CN" altLang="en-US" sz="900" dirty="0"/>
                </a:p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When you copy &amp; paste, choose "keep text only" option.</a:t>
                  </a:r>
                  <a:endParaRPr lang="zh-CN" altLang="en-US" sz="900" dirty="0"/>
                </a:p>
              </p:txBody>
            </p:sp>
            <p:sp>
              <p:nvSpPr>
                <p:cNvPr id="30" name="ïṧḻîḓè"/>
                <p:cNvSpPr txBox="1"/>
                <p:nvPr/>
              </p:nvSpPr>
              <p:spPr bwMode="auto">
                <a:xfrm>
                  <a:off x="831802" y="3912072"/>
                  <a:ext cx="2474198" cy="43646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600" b="1" dirty="0"/>
                    <a:t>Text here</a:t>
                  </a:r>
                  <a:endParaRPr lang="en-US" altLang="zh-CN" sz="1600" b="1" dirty="0"/>
                </a:p>
              </p:txBody>
            </p:sp>
          </p:grpSp>
        </p:grpSp>
        <p:grpSp>
          <p:nvGrpSpPr>
            <p:cNvPr id="9" name="îṣļîḓè"/>
            <p:cNvGrpSpPr/>
            <p:nvPr/>
          </p:nvGrpSpPr>
          <p:grpSpPr>
            <a:xfrm>
              <a:off x="7412166" y="3620233"/>
              <a:ext cx="4040698" cy="1062720"/>
              <a:chOff x="7479790" y="1365407"/>
              <a:chExt cx="4040698" cy="1062720"/>
            </a:xfrm>
          </p:grpSpPr>
          <p:grpSp>
            <p:nvGrpSpPr>
              <p:cNvPr id="21" name="îṩḷidè"/>
              <p:cNvGrpSpPr/>
              <p:nvPr/>
            </p:nvGrpSpPr>
            <p:grpSpPr>
              <a:xfrm>
                <a:off x="7479790" y="1541479"/>
                <a:ext cx="475490" cy="475488"/>
                <a:chOff x="5839622" y="2191652"/>
                <a:chExt cx="522378" cy="522378"/>
              </a:xfrm>
            </p:grpSpPr>
            <p:sp>
              <p:nvSpPr>
                <p:cNvPr id="25" name="ïşḷiḓè"/>
                <p:cNvSpPr/>
                <p:nvPr/>
              </p:nvSpPr>
              <p:spPr>
                <a:xfrm>
                  <a:off x="5839622" y="2191652"/>
                  <a:ext cx="522378" cy="522378"/>
                </a:xfrm>
                <a:custGeom>
                  <a:avLst/>
                  <a:gdLst>
                    <a:gd name="connsiteX0" fmla="*/ 0 w 670873"/>
                    <a:gd name="connsiteY0" fmla="*/ 335437 h 670873"/>
                    <a:gd name="connsiteX1" fmla="*/ 335437 w 670873"/>
                    <a:gd name="connsiteY1" fmla="*/ 0 h 670873"/>
                    <a:gd name="connsiteX2" fmla="*/ 670874 w 670873"/>
                    <a:gd name="connsiteY2" fmla="*/ 335437 h 670873"/>
                    <a:gd name="connsiteX3" fmla="*/ 335437 w 670873"/>
                    <a:gd name="connsiteY3" fmla="*/ 670874 h 670873"/>
                    <a:gd name="connsiteX4" fmla="*/ 0 w 670873"/>
                    <a:gd name="connsiteY4" fmla="*/ 335437 h 67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0873" h="670873">
                      <a:moveTo>
                        <a:pt x="0" y="335437"/>
                      </a:moveTo>
                      <a:cubicBezTo>
                        <a:pt x="0" y="150180"/>
                        <a:pt x="150180" y="0"/>
                        <a:pt x="335437" y="0"/>
                      </a:cubicBezTo>
                      <a:cubicBezTo>
                        <a:pt x="520694" y="0"/>
                        <a:pt x="670874" y="150180"/>
                        <a:pt x="670874" y="335437"/>
                      </a:cubicBezTo>
                      <a:cubicBezTo>
                        <a:pt x="670874" y="520694"/>
                        <a:pt x="520694" y="670874"/>
                        <a:pt x="335437" y="670874"/>
                      </a:cubicBezTo>
                      <a:cubicBezTo>
                        <a:pt x="150180" y="670874"/>
                        <a:pt x="0" y="520694"/>
                        <a:pt x="0" y="33543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i$ḻiďe"/>
                <p:cNvSpPr/>
                <p:nvPr/>
              </p:nvSpPr>
              <p:spPr bwMode="auto">
                <a:xfrm>
                  <a:off x="5954521" y="2306741"/>
                  <a:ext cx="292579" cy="292194"/>
                </a:xfrm>
                <a:custGeom>
                  <a:avLst/>
                  <a:gdLst>
                    <a:gd name="connsiteX0" fmla="*/ 86413 w 591547"/>
                    <a:gd name="connsiteY0" fmla="*/ 515758 h 590770"/>
                    <a:gd name="connsiteX1" fmla="*/ 171919 w 591547"/>
                    <a:gd name="connsiteY1" fmla="*/ 515758 h 590770"/>
                    <a:gd name="connsiteX2" fmla="*/ 171919 w 591547"/>
                    <a:gd name="connsiteY2" fmla="*/ 537523 h 590770"/>
                    <a:gd name="connsiteX3" fmla="*/ 86413 w 591547"/>
                    <a:gd name="connsiteY3" fmla="*/ 537523 h 590770"/>
                    <a:gd name="connsiteX4" fmla="*/ 86413 w 591547"/>
                    <a:gd name="connsiteY4" fmla="*/ 461733 h 590770"/>
                    <a:gd name="connsiteX5" fmla="*/ 171919 w 591547"/>
                    <a:gd name="connsiteY5" fmla="*/ 461733 h 590770"/>
                    <a:gd name="connsiteX6" fmla="*/ 171919 w 591547"/>
                    <a:gd name="connsiteY6" fmla="*/ 483498 h 590770"/>
                    <a:gd name="connsiteX7" fmla="*/ 86413 w 591547"/>
                    <a:gd name="connsiteY7" fmla="*/ 483498 h 590770"/>
                    <a:gd name="connsiteX8" fmla="*/ 86413 w 591547"/>
                    <a:gd name="connsiteY8" fmla="*/ 408616 h 590770"/>
                    <a:gd name="connsiteX9" fmla="*/ 171919 w 591547"/>
                    <a:gd name="connsiteY9" fmla="*/ 408616 h 590770"/>
                    <a:gd name="connsiteX10" fmla="*/ 171919 w 591547"/>
                    <a:gd name="connsiteY10" fmla="*/ 429474 h 590770"/>
                    <a:gd name="connsiteX11" fmla="*/ 86413 w 591547"/>
                    <a:gd name="connsiteY11" fmla="*/ 429474 h 590770"/>
                    <a:gd name="connsiteX12" fmla="*/ 204177 w 591547"/>
                    <a:gd name="connsiteY12" fmla="*/ 357041 h 590770"/>
                    <a:gd name="connsiteX13" fmla="*/ 204177 w 591547"/>
                    <a:gd name="connsiteY13" fmla="*/ 569815 h 590770"/>
                    <a:gd name="connsiteX14" fmla="*/ 333300 w 591547"/>
                    <a:gd name="connsiteY14" fmla="*/ 569815 h 590770"/>
                    <a:gd name="connsiteX15" fmla="*/ 333300 w 591547"/>
                    <a:gd name="connsiteY15" fmla="*/ 382026 h 590770"/>
                    <a:gd name="connsiteX16" fmla="*/ 183194 w 591547"/>
                    <a:gd name="connsiteY16" fmla="*/ 357041 h 590770"/>
                    <a:gd name="connsiteX17" fmla="*/ 75053 w 591547"/>
                    <a:gd name="connsiteY17" fmla="*/ 382026 h 590770"/>
                    <a:gd name="connsiteX18" fmla="*/ 75053 w 591547"/>
                    <a:gd name="connsiteY18" fmla="*/ 569815 h 590770"/>
                    <a:gd name="connsiteX19" fmla="*/ 183194 w 591547"/>
                    <a:gd name="connsiteY19" fmla="*/ 569815 h 590770"/>
                    <a:gd name="connsiteX20" fmla="*/ 247709 w 591547"/>
                    <a:gd name="connsiteY20" fmla="*/ 311838 h 590770"/>
                    <a:gd name="connsiteX21" fmla="*/ 322851 w 591547"/>
                    <a:gd name="connsiteY21" fmla="*/ 311838 h 590770"/>
                    <a:gd name="connsiteX22" fmla="*/ 322851 w 591547"/>
                    <a:gd name="connsiteY22" fmla="*/ 332826 h 590770"/>
                    <a:gd name="connsiteX23" fmla="*/ 247709 w 591547"/>
                    <a:gd name="connsiteY23" fmla="*/ 332826 h 590770"/>
                    <a:gd name="connsiteX24" fmla="*/ 247709 w 591547"/>
                    <a:gd name="connsiteY24" fmla="*/ 257944 h 590770"/>
                    <a:gd name="connsiteX25" fmla="*/ 322851 w 591547"/>
                    <a:gd name="connsiteY25" fmla="*/ 257944 h 590770"/>
                    <a:gd name="connsiteX26" fmla="*/ 322851 w 591547"/>
                    <a:gd name="connsiteY26" fmla="*/ 279580 h 590770"/>
                    <a:gd name="connsiteX27" fmla="*/ 247709 w 591547"/>
                    <a:gd name="connsiteY27" fmla="*/ 279580 h 590770"/>
                    <a:gd name="connsiteX28" fmla="*/ 247709 w 591547"/>
                    <a:gd name="connsiteY28" fmla="*/ 203919 h 590770"/>
                    <a:gd name="connsiteX29" fmla="*/ 322851 w 591547"/>
                    <a:gd name="connsiteY29" fmla="*/ 203919 h 590770"/>
                    <a:gd name="connsiteX30" fmla="*/ 322851 w 591547"/>
                    <a:gd name="connsiteY30" fmla="*/ 225684 h 590770"/>
                    <a:gd name="connsiteX31" fmla="*/ 247709 w 591547"/>
                    <a:gd name="connsiteY31" fmla="*/ 225684 h 590770"/>
                    <a:gd name="connsiteX32" fmla="*/ 247709 w 591547"/>
                    <a:gd name="connsiteY32" fmla="*/ 150672 h 590770"/>
                    <a:gd name="connsiteX33" fmla="*/ 322851 w 591547"/>
                    <a:gd name="connsiteY33" fmla="*/ 150672 h 590770"/>
                    <a:gd name="connsiteX34" fmla="*/ 322851 w 591547"/>
                    <a:gd name="connsiteY34" fmla="*/ 171660 h 590770"/>
                    <a:gd name="connsiteX35" fmla="*/ 247709 w 591547"/>
                    <a:gd name="connsiteY35" fmla="*/ 171660 h 590770"/>
                    <a:gd name="connsiteX36" fmla="*/ 355090 w 591547"/>
                    <a:gd name="connsiteY36" fmla="*/ 102357 h 590770"/>
                    <a:gd name="connsiteX37" fmla="*/ 355090 w 591547"/>
                    <a:gd name="connsiteY37" fmla="*/ 373160 h 590770"/>
                    <a:gd name="connsiteX38" fmla="*/ 355090 w 591547"/>
                    <a:gd name="connsiteY38" fmla="*/ 376384 h 590770"/>
                    <a:gd name="connsiteX39" fmla="*/ 355090 w 591547"/>
                    <a:gd name="connsiteY39" fmla="*/ 569815 h 590770"/>
                    <a:gd name="connsiteX40" fmla="*/ 484213 w 591547"/>
                    <a:gd name="connsiteY40" fmla="*/ 569815 h 590770"/>
                    <a:gd name="connsiteX41" fmla="*/ 484213 w 591547"/>
                    <a:gd name="connsiteY41" fmla="*/ 154744 h 590770"/>
                    <a:gd name="connsiteX42" fmla="*/ 333300 w 591547"/>
                    <a:gd name="connsiteY42" fmla="*/ 99939 h 590770"/>
                    <a:gd name="connsiteX43" fmla="*/ 236458 w 591547"/>
                    <a:gd name="connsiteY43" fmla="*/ 125730 h 590770"/>
                    <a:gd name="connsiteX44" fmla="*/ 236458 w 591547"/>
                    <a:gd name="connsiteY44" fmla="*/ 341728 h 590770"/>
                    <a:gd name="connsiteX45" fmla="*/ 333300 w 591547"/>
                    <a:gd name="connsiteY45" fmla="*/ 360265 h 590770"/>
                    <a:gd name="connsiteX46" fmla="*/ 397862 w 591547"/>
                    <a:gd name="connsiteY46" fmla="*/ 21761 h 590770"/>
                    <a:gd name="connsiteX47" fmla="*/ 387371 w 591547"/>
                    <a:gd name="connsiteY47" fmla="*/ 32238 h 590770"/>
                    <a:gd name="connsiteX48" fmla="*/ 397862 w 591547"/>
                    <a:gd name="connsiteY48" fmla="*/ 42716 h 590770"/>
                    <a:gd name="connsiteX49" fmla="*/ 409160 w 591547"/>
                    <a:gd name="connsiteY49" fmla="*/ 32238 h 590770"/>
                    <a:gd name="connsiteX50" fmla="*/ 397862 w 591547"/>
                    <a:gd name="connsiteY50" fmla="*/ 21761 h 590770"/>
                    <a:gd name="connsiteX51" fmla="*/ 397862 w 591547"/>
                    <a:gd name="connsiteY51" fmla="*/ 0 h 590770"/>
                    <a:gd name="connsiteX52" fmla="*/ 430143 w 591547"/>
                    <a:gd name="connsiteY52" fmla="*/ 32238 h 590770"/>
                    <a:gd name="connsiteX53" fmla="*/ 409160 w 591547"/>
                    <a:gd name="connsiteY53" fmla="*/ 62865 h 590770"/>
                    <a:gd name="connsiteX54" fmla="*/ 409160 w 591547"/>
                    <a:gd name="connsiteY54" fmla="*/ 100745 h 590770"/>
                    <a:gd name="connsiteX55" fmla="*/ 498740 w 591547"/>
                    <a:gd name="connsiteY55" fmla="*/ 137819 h 590770"/>
                    <a:gd name="connsiteX56" fmla="*/ 506003 w 591547"/>
                    <a:gd name="connsiteY56" fmla="*/ 147491 h 590770"/>
                    <a:gd name="connsiteX57" fmla="*/ 506003 w 591547"/>
                    <a:gd name="connsiteY57" fmla="*/ 569815 h 590770"/>
                    <a:gd name="connsiteX58" fmla="*/ 591547 w 591547"/>
                    <a:gd name="connsiteY58" fmla="*/ 569815 h 590770"/>
                    <a:gd name="connsiteX59" fmla="*/ 591547 w 591547"/>
                    <a:gd name="connsiteY59" fmla="*/ 590770 h 590770"/>
                    <a:gd name="connsiteX60" fmla="*/ 494705 w 591547"/>
                    <a:gd name="connsiteY60" fmla="*/ 590770 h 590770"/>
                    <a:gd name="connsiteX61" fmla="*/ 344598 w 591547"/>
                    <a:gd name="connsiteY61" fmla="*/ 590770 h 590770"/>
                    <a:gd name="connsiteX62" fmla="*/ 193685 w 591547"/>
                    <a:gd name="connsiteY62" fmla="*/ 590770 h 590770"/>
                    <a:gd name="connsiteX63" fmla="*/ 64562 w 591547"/>
                    <a:gd name="connsiteY63" fmla="*/ 590770 h 590770"/>
                    <a:gd name="connsiteX64" fmla="*/ 0 w 591547"/>
                    <a:gd name="connsiteY64" fmla="*/ 590770 h 590770"/>
                    <a:gd name="connsiteX65" fmla="*/ 0 w 591547"/>
                    <a:gd name="connsiteY65" fmla="*/ 569815 h 590770"/>
                    <a:gd name="connsiteX66" fmla="*/ 54070 w 591547"/>
                    <a:gd name="connsiteY66" fmla="*/ 569815 h 590770"/>
                    <a:gd name="connsiteX67" fmla="*/ 54070 w 591547"/>
                    <a:gd name="connsiteY67" fmla="*/ 373160 h 590770"/>
                    <a:gd name="connsiteX68" fmla="*/ 62141 w 591547"/>
                    <a:gd name="connsiteY68" fmla="*/ 362683 h 590770"/>
                    <a:gd name="connsiteX69" fmla="*/ 191264 w 591547"/>
                    <a:gd name="connsiteY69" fmla="*/ 333668 h 590770"/>
                    <a:gd name="connsiteX70" fmla="*/ 195299 w 591547"/>
                    <a:gd name="connsiteY70" fmla="*/ 333668 h 590770"/>
                    <a:gd name="connsiteX71" fmla="*/ 196106 w 591547"/>
                    <a:gd name="connsiteY71" fmla="*/ 333668 h 590770"/>
                    <a:gd name="connsiteX72" fmla="*/ 215475 w 591547"/>
                    <a:gd name="connsiteY72" fmla="*/ 336892 h 590770"/>
                    <a:gd name="connsiteX73" fmla="*/ 215475 w 591547"/>
                    <a:gd name="connsiteY73" fmla="*/ 116864 h 590770"/>
                    <a:gd name="connsiteX74" fmla="*/ 223545 w 591547"/>
                    <a:gd name="connsiteY74" fmla="*/ 106387 h 590770"/>
                    <a:gd name="connsiteX75" fmla="*/ 341370 w 591547"/>
                    <a:gd name="connsiteY75" fmla="*/ 75760 h 590770"/>
                    <a:gd name="connsiteX76" fmla="*/ 342984 w 591547"/>
                    <a:gd name="connsiteY76" fmla="*/ 75760 h 590770"/>
                    <a:gd name="connsiteX77" fmla="*/ 345405 w 591547"/>
                    <a:gd name="connsiteY77" fmla="*/ 75760 h 590770"/>
                    <a:gd name="connsiteX78" fmla="*/ 347020 w 591547"/>
                    <a:gd name="connsiteY78" fmla="*/ 75760 h 590770"/>
                    <a:gd name="connsiteX79" fmla="*/ 348634 w 591547"/>
                    <a:gd name="connsiteY79" fmla="*/ 75760 h 590770"/>
                    <a:gd name="connsiteX80" fmla="*/ 387371 w 591547"/>
                    <a:gd name="connsiteY80" fmla="*/ 91879 h 590770"/>
                    <a:gd name="connsiteX81" fmla="*/ 387371 w 591547"/>
                    <a:gd name="connsiteY81" fmla="*/ 62865 h 590770"/>
                    <a:gd name="connsiteX82" fmla="*/ 365581 w 591547"/>
                    <a:gd name="connsiteY82" fmla="*/ 32238 h 590770"/>
                    <a:gd name="connsiteX83" fmla="*/ 397862 w 591547"/>
                    <a:gd name="connsiteY83" fmla="*/ 0 h 590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591547" h="590770">
                      <a:moveTo>
                        <a:pt x="86413" y="515758"/>
                      </a:moveTo>
                      <a:lnTo>
                        <a:pt x="171919" y="515758"/>
                      </a:lnTo>
                      <a:lnTo>
                        <a:pt x="171919" y="537523"/>
                      </a:lnTo>
                      <a:lnTo>
                        <a:pt x="86413" y="537523"/>
                      </a:lnTo>
                      <a:close/>
                      <a:moveTo>
                        <a:pt x="86413" y="461733"/>
                      </a:moveTo>
                      <a:lnTo>
                        <a:pt x="171919" y="461733"/>
                      </a:lnTo>
                      <a:lnTo>
                        <a:pt x="171919" y="483498"/>
                      </a:lnTo>
                      <a:lnTo>
                        <a:pt x="86413" y="483498"/>
                      </a:lnTo>
                      <a:close/>
                      <a:moveTo>
                        <a:pt x="86413" y="408616"/>
                      </a:moveTo>
                      <a:lnTo>
                        <a:pt x="171919" y="408616"/>
                      </a:lnTo>
                      <a:lnTo>
                        <a:pt x="171919" y="429474"/>
                      </a:lnTo>
                      <a:lnTo>
                        <a:pt x="86413" y="429474"/>
                      </a:lnTo>
                      <a:close/>
                      <a:moveTo>
                        <a:pt x="204177" y="357041"/>
                      </a:moveTo>
                      <a:lnTo>
                        <a:pt x="204177" y="569815"/>
                      </a:lnTo>
                      <a:lnTo>
                        <a:pt x="333300" y="569815"/>
                      </a:lnTo>
                      <a:lnTo>
                        <a:pt x="333300" y="382026"/>
                      </a:lnTo>
                      <a:close/>
                      <a:moveTo>
                        <a:pt x="183194" y="357041"/>
                      </a:moveTo>
                      <a:lnTo>
                        <a:pt x="75053" y="382026"/>
                      </a:lnTo>
                      <a:lnTo>
                        <a:pt x="75053" y="569815"/>
                      </a:lnTo>
                      <a:lnTo>
                        <a:pt x="183194" y="569815"/>
                      </a:lnTo>
                      <a:close/>
                      <a:moveTo>
                        <a:pt x="247709" y="311838"/>
                      </a:moveTo>
                      <a:lnTo>
                        <a:pt x="322851" y="311838"/>
                      </a:lnTo>
                      <a:lnTo>
                        <a:pt x="322851" y="332826"/>
                      </a:lnTo>
                      <a:lnTo>
                        <a:pt x="247709" y="332826"/>
                      </a:lnTo>
                      <a:close/>
                      <a:moveTo>
                        <a:pt x="247709" y="257944"/>
                      </a:moveTo>
                      <a:lnTo>
                        <a:pt x="322851" y="257944"/>
                      </a:lnTo>
                      <a:lnTo>
                        <a:pt x="322851" y="279580"/>
                      </a:lnTo>
                      <a:lnTo>
                        <a:pt x="247709" y="279580"/>
                      </a:lnTo>
                      <a:close/>
                      <a:moveTo>
                        <a:pt x="247709" y="203919"/>
                      </a:moveTo>
                      <a:lnTo>
                        <a:pt x="322851" y="203919"/>
                      </a:lnTo>
                      <a:lnTo>
                        <a:pt x="322851" y="225684"/>
                      </a:lnTo>
                      <a:lnTo>
                        <a:pt x="247709" y="225684"/>
                      </a:lnTo>
                      <a:close/>
                      <a:moveTo>
                        <a:pt x="247709" y="150672"/>
                      </a:moveTo>
                      <a:lnTo>
                        <a:pt x="322851" y="150672"/>
                      </a:lnTo>
                      <a:lnTo>
                        <a:pt x="322851" y="171660"/>
                      </a:lnTo>
                      <a:lnTo>
                        <a:pt x="247709" y="171660"/>
                      </a:lnTo>
                      <a:close/>
                      <a:moveTo>
                        <a:pt x="355090" y="102357"/>
                      </a:moveTo>
                      <a:lnTo>
                        <a:pt x="355090" y="373160"/>
                      </a:lnTo>
                      <a:lnTo>
                        <a:pt x="355090" y="376384"/>
                      </a:lnTo>
                      <a:lnTo>
                        <a:pt x="355090" y="569815"/>
                      </a:lnTo>
                      <a:lnTo>
                        <a:pt x="484213" y="569815"/>
                      </a:lnTo>
                      <a:lnTo>
                        <a:pt x="484213" y="154744"/>
                      </a:lnTo>
                      <a:close/>
                      <a:moveTo>
                        <a:pt x="333300" y="99939"/>
                      </a:moveTo>
                      <a:lnTo>
                        <a:pt x="236458" y="125730"/>
                      </a:lnTo>
                      <a:lnTo>
                        <a:pt x="236458" y="341728"/>
                      </a:lnTo>
                      <a:lnTo>
                        <a:pt x="333300" y="360265"/>
                      </a:lnTo>
                      <a:close/>
                      <a:moveTo>
                        <a:pt x="397862" y="21761"/>
                      </a:moveTo>
                      <a:cubicBezTo>
                        <a:pt x="392213" y="21761"/>
                        <a:pt x="387371" y="26596"/>
                        <a:pt x="387371" y="32238"/>
                      </a:cubicBezTo>
                      <a:cubicBezTo>
                        <a:pt x="387371" y="37880"/>
                        <a:pt x="392213" y="42716"/>
                        <a:pt x="397862" y="42716"/>
                      </a:cubicBezTo>
                      <a:cubicBezTo>
                        <a:pt x="404318" y="42716"/>
                        <a:pt x="409160" y="37880"/>
                        <a:pt x="409160" y="32238"/>
                      </a:cubicBezTo>
                      <a:cubicBezTo>
                        <a:pt x="409160" y="26596"/>
                        <a:pt x="404318" y="21761"/>
                        <a:pt x="397862" y="21761"/>
                      </a:cubicBezTo>
                      <a:close/>
                      <a:moveTo>
                        <a:pt x="397862" y="0"/>
                      </a:moveTo>
                      <a:cubicBezTo>
                        <a:pt x="415616" y="0"/>
                        <a:pt x="430143" y="14507"/>
                        <a:pt x="430143" y="32238"/>
                      </a:cubicBezTo>
                      <a:cubicBezTo>
                        <a:pt x="430143" y="45940"/>
                        <a:pt x="421266" y="58029"/>
                        <a:pt x="409160" y="62865"/>
                      </a:cubicBezTo>
                      <a:lnTo>
                        <a:pt x="409160" y="100745"/>
                      </a:lnTo>
                      <a:lnTo>
                        <a:pt x="498740" y="137819"/>
                      </a:lnTo>
                      <a:cubicBezTo>
                        <a:pt x="502775" y="139431"/>
                        <a:pt x="506003" y="143461"/>
                        <a:pt x="506003" y="147491"/>
                      </a:cubicBezTo>
                      <a:lnTo>
                        <a:pt x="506003" y="569815"/>
                      </a:lnTo>
                      <a:lnTo>
                        <a:pt x="591547" y="569815"/>
                      </a:lnTo>
                      <a:lnTo>
                        <a:pt x="591547" y="590770"/>
                      </a:lnTo>
                      <a:lnTo>
                        <a:pt x="494705" y="590770"/>
                      </a:lnTo>
                      <a:lnTo>
                        <a:pt x="344598" y="590770"/>
                      </a:lnTo>
                      <a:lnTo>
                        <a:pt x="193685" y="590770"/>
                      </a:lnTo>
                      <a:lnTo>
                        <a:pt x="64562" y="590770"/>
                      </a:lnTo>
                      <a:lnTo>
                        <a:pt x="0" y="590770"/>
                      </a:lnTo>
                      <a:lnTo>
                        <a:pt x="0" y="569815"/>
                      </a:lnTo>
                      <a:lnTo>
                        <a:pt x="54070" y="569815"/>
                      </a:lnTo>
                      <a:lnTo>
                        <a:pt x="54070" y="373160"/>
                      </a:lnTo>
                      <a:cubicBezTo>
                        <a:pt x="54070" y="368324"/>
                        <a:pt x="57298" y="364294"/>
                        <a:pt x="62141" y="362683"/>
                      </a:cubicBezTo>
                      <a:lnTo>
                        <a:pt x="191264" y="333668"/>
                      </a:lnTo>
                      <a:cubicBezTo>
                        <a:pt x="192878" y="332862"/>
                        <a:pt x="194492" y="332862"/>
                        <a:pt x="195299" y="333668"/>
                      </a:cubicBezTo>
                      <a:cubicBezTo>
                        <a:pt x="196106" y="333668"/>
                        <a:pt x="196106" y="333668"/>
                        <a:pt x="196106" y="333668"/>
                      </a:cubicBezTo>
                      <a:lnTo>
                        <a:pt x="215475" y="336892"/>
                      </a:lnTo>
                      <a:lnTo>
                        <a:pt x="215475" y="116864"/>
                      </a:lnTo>
                      <a:cubicBezTo>
                        <a:pt x="215475" y="112028"/>
                        <a:pt x="218703" y="107999"/>
                        <a:pt x="223545" y="106387"/>
                      </a:cubicBezTo>
                      <a:lnTo>
                        <a:pt x="341370" y="75760"/>
                      </a:lnTo>
                      <a:cubicBezTo>
                        <a:pt x="342177" y="75760"/>
                        <a:pt x="342177" y="75760"/>
                        <a:pt x="342984" y="75760"/>
                      </a:cubicBezTo>
                      <a:cubicBezTo>
                        <a:pt x="343791" y="75760"/>
                        <a:pt x="344598" y="74954"/>
                        <a:pt x="345405" y="75760"/>
                      </a:cubicBezTo>
                      <a:cubicBezTo>
                        <a:pt x="346213" y="75760"/>
                        <a:pt x="347020" y="75760"/>
                        <a:pt x="347020" y="75760"/>
                      </a:cubicBezTo>
                      <a:cubicBezTo>
                        <a:pt x="347827" y="75760"/>
                        <a:pt x="347827" y="75760"/>
                        <a:pt x="348634" y="75760"/>
                      </a:cubicBezTo>
                      <a:lnTo>
                        <a:pt x="387371" y="91879"/>
                      </a:lnTo>
                      <a:lnTo>
                        <a:pt x="387371" y="62865"/>
                      </a:lnTo>
                      <a:cubicBezTo>
                        <a:pt x="375265" y="58029"/>
                        <a:pt x="365581" y="45940"/>
                        <a:pt x="365581" y="32238"/>
                      </a:cubicBezTo>
                      <a:cubicBezTo>
                        <a:pt x="365581" y="14507"/>
                        <a:pt x="380107" y="0"/>
                        <a:pt x="39786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22" name="ïşḷiďe"/>
              <p:cNvGrpSpPr/>
              <p:nvPr/>
            </p:nvGrpSpPr>
            <p:grpSpPr>
              <a:xfrm>
                <a:off x="8130565" y="1365407"/>
                <a:ext cx="3389923" cy="1062720"/>
                <a:chOff x="831802" y="3912072"/>
                <a:chExt cx="2474198" cy="1062720"/>
              </a:xfrm>
            </p:grpSpPr>
            <p:sp>
              <p:nvSpPr>
                <p:cNvPr id="23" name="íŝļiḑe"/>
                <p:cNvSpPr/>
                <p:nvPr/>
              </p:nvSpPr>
              <p:spPr>
                <a:xfrm>
                  <a:off x="831802" y="4364531"/>
                  <a:ext cx="2474198" cy="610261"/>
                </a:xfrm>
                <a:prstGeom prst="snip2SameRect">
                  <a:avLst>
                    <a:gd name="adj1" fmla="val 0"/>
                    <a:gd name="adj2" fmla="val 0"/>
                  </a:avLst>
                </a:prstGeom>
                <a:ln>
                  <a:noFill/>
                </a:ln>
              </p:spPr>
              <p:txBody>
                <a:bodyPr wrap="square" anchor="t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Supporting text here.</a:t>
                  </a:r>
                  <a:endParaRPr lang="zh-CN" altLang="en-US" sz="900" dirty="0"/>
                </a:p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900" dirty="0"/>
                    <a:t>When you copy &amp; paste, choose "keep text only" option.</a:t>
                  </a:r>
                  <a:endParaRPr lang="zh-CN" altLang="en-US" sz="900" dirty="0"/>
                </a:p>
              </p:txBody>
            </p:sp>
            <p:sp>
              <p:nvSpPr>
                <p:cNvPr id="24" name="iŝļïďé"/>
                <p:cNvSpPr txBox="1"/>
                <p:nvPr/>
              </p:nvSpPr>
              <p:spPr bwMode="auto">
                <a:xfrm>
                  <a:off x="831802" y="3912072"/>
                  <a:ext cx="2474198" cy="43646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600" b="1" dirty="0"/>
                    <a:t>Text here</a:t>
                  </a:r>
                  <a:endParaRPr lang="en-US" altLang="zh-CN" sz="1600" b="1" dirty="0"/>
                </a:p>
              </p:txBody>
            </p:sp>
          </p:grpSp>
        </p:grpSp>
        <p:grpSp>
          <p:nvGrpSpPr>
            <p:cNvPr id="10" name="íŝ1iḋe"/>
            <p:cNvGrpSpPr/>
            <p:nvPr/>
          </p:nvGrpSpPr>
          <p:grpSpPr>
            <a:xfrm>
              <a:off x="7412166" y="4800550"/>
              <a:ext cx="4040698" cy="1062720"/>
              <a:chOff x="7479790" y="1365407"/>
              <a:chExt cx="4040698" cy="1062720"/>
            </a:xfrm>
          </p:grpSpPr>
          <p:grpSp>
            <p:nvGrpSpPr>
              <p:cNvPr id="15" name="íṧḷïḑê"/>
              <p:cNvGrpSpPr/>
              <p:nvPr/>
            </p:nvGrpSpPr>
            <p:grpSpPr>
              <a:xfrm>
                <a:off x="7479790" y="1541479"/>
                <a:ext cx="475490" cy="475488"/>
                <a:chOff x="5839622" y="2191652"/>
                <a:chExt cx="522378" cy="522378"/>
              </a:xfrm>
            </p:grpSpPr>
            <p:sp>
              <p:nvSpPr>
                <p:cNvPr id="19" name="íṩlîďé"/>
                <p:cNvSpPr/>
                <p:nvPr/>
              </p:nvSpPr>
              <p:spPr>
                <a:xfrm>
                  <a:off x="5839622" y="2191652"/>
                  <a:ext cx="522378" cy="522378"/>
                </a:xfrm>
                <a:custGeom>
                  <a:avLst/>
                  <a:gdLst>
                    <a:gd name="connsiteX0" fmla="*/ 0 w 670873"/>
                    <a:gd name="connsiteY0" fmla="*/ 335437 h 670873"/>
                    <a:gd name="connsiteX1" fmla="*/ 335437 w 670873"/>
                    <a:gd name="connsiteY1" fmla="*/ 0 h 670873"/>
                    <a:gd name="connsiteX2" fmla="*/ 670874 w 670873"/>
                    <a:gd name="connsiteY2" fmla="*/ 335437 h 670873"/>
                    <a:gd name="connsiteX3" fmla="*/ 335437 w 670873"/>
                    <a:gd name="connsiteY3" fmla="*/ 670874 h 670873"/>
                    <a:gd name="connsiteX4" fmla="*/ 0 w 670873"/>
                    <a:gd name="connsiteY4" fmla="*/ 335437 h 67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0873" h="670873">
                      <a:moveTo>
                        <a:pt x="0" y="335437"/>
                      </a:moveTo>
                      <a:cubicBezTo>
                        <a:pt x="0" y="150180"/>
                        <a:pt x="150180" y="0"/>
                        <a:pt x="335437" y="0"/>
                      </a:cubicBezTo>
                      <a:cubicBezTo>
                        <a:pt x="520694" y="0"/>
                        <a:pt x="670874" y="150180"/>
                        <a:pt x="670874" y="335437"/>
                      </a:cubicBezTo>
                      <a:cubicBezTo>
                        <a:pt x="670874" y="520694"/>
                        <a:pt x="520694" y="670874"/>
                        <a:pt x="335437" y="670874"/>
                      </a:cubicBezTo>
                      <a:cubicBezTo>
                        <a:pt x="150180" y="670874"/>
                        <a:pt x="0" y="520694"/>
                        <a:pt x="0" y="3354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rgbClr r="0" g="0" b="0"/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iṡliḋe"/>
                <p:cNvSpPr/>
                <p:nvPr/>
              </p:nvSpPr>
              <p:spPr bwMode="auto">
                <a:xfrm>
                  <a:off x="5954521" y="2350040"/>
                  <a:ext cx="292579" cy="205596"/>
                </a:xfrm>
                <a:custGeom>
                  <a:avLst/>
                  <a:gdLst>
                    <a:gd name="connsiteX0" fmla="*/ 450100 w 607639"/>
                    <a:gd name="connsiteY0" fmla="*/ 313203 h 426991"/>
                    <a:gd name="connsiteX1" fmla="*/ 450100 w 607639"/>
                    <a:gd name="connsiteY1" fmla="*/ 403167 h 426991"/>
                    <a:gd name="connsiteX2" fmla="*/ 585744 w 607639"/>
                    <a:gd name="connsiteY2" fmla="*/ 403167 h 426991"/>
                    <a:gd name="connsiteX3" fmla="*/ 586100 w 607639"/>
                    <a:gd name="connsiteY3" fmla="*/ 313203 h 426991"/>
                    <a:gd name="connsiteX4" fmla="*/ 530294 w 607639"/>
                    <a:gd name="connsiteY4" fmla="*/ 313203 h 426991"/>
                    <a:gd name="connsiteX5" fmla="*/ 530116 w 607639"/>
                    <a:gd name="connsiteY5" fmla="*/ 313203 h 426991"/>
                    <a:gd name="connsiteX6" fmla="*/ 529760 w 607639"/>
                    <a:gd name="connsiteY6" fmla="*/ 313203 h 426991"/>
                    <a:gd name="connsiteX7" fmla="*/ 450901 w 607639"/>
                    <a:gd name="connsiteY7" fmla="*/ 313203 h 426991"/>
                    <a:gd name="connsiteX8" fmla="*/ 236309 w 607639"/>
                    <a:gd name="connsiteY8" fmla="*/ 313203 h 426991"/>
                    <a:gd name="connsiteX9" fmla="*/ 236309 w 607639"/>
                    <a:gd name="connsiteY9" fmla="*/ 403167 h 426991"/>
                    <a:gd name="connsiteX10" fmla="*/ 371953 w 607639"/>
                    <a:gd name="connsiteY10" fmla="*/ 403167 h 426991"/>
                    <a:gd name="connsiteX11" fmla="*/ 372754 w 607639"/>
                    <a:gd name="connsiteY11" fmla="*/ 313203 h 426991"/>
                    <a:gd name="connsiteX12" fmla="*/ 237110 w 607639"/>
                    <a:gd name="connsiteY12" fmla="*/ 313203 h 426991"/>
                    <a:gd name="connsiteX13" fmla="*/ 22519 w 607639"/>
                    <a:gd name="connsiteY13" fmla="*/ 313203 h 426991"/>
                    <a:gd name="connsiteX14" fmla="*/ 22519 w 607639"/>
                    <a:gd name="connsiteY14" fmla="*/ 403167 h 426991"/>
                    <a:gd name="connsiteX15" fmla="*/ 158163 w 607639"/>
                    <a:gd name="connsiteY15" fmla="*/ 403167 h 426991"/>
                    <a:gd name="connsiteX16" fmla="*/ 158964 w 607639"/>
                    <a:gd name="connsiteY16" fmla="*/ 313203 h 426991"/>
                    <a:gd name="connsiteX17" fmla="*/ 91498 w 607639"/>
                    <a:gd name="connsiteY17" fmla="*/ 313203 h 426991"/>
                    <a:gd name="connsiteX18" fmla="*/ 91231 w 607639"/>
                    <a:gd name="connsiteY18" fmla="*/ 313203 h 426991"/>
                    <a:gd name="connsiteX19" fmla="*/ 90964 w 607639"/>
                    <a:gd name="connsiteY19" fmla="*/ 313203 h 426991"/>
                    <a:gd name="connsiteX20" fmla="*/ 23320 w 607639"/>
                    <a:gd name="connsiteY20" fmla="*/ 313203 h 426991"/>
                    <a:gd name="connsiteX21" fmla="*/ 91409 w 607639"/>
                    <a:gd name="connsiteY21" fmla="*/ 224751 h 426991"/>
                    <a:gd name="connsiteX22" fmla="*/ 530294 w 607639"/>
                    <a:gd name="connsiteY22" fmla="*/ 224751 h 426991"/>
                    <a:gd name="connsiteX23" fmla="*/ 540084 w 607639"/>
                    <a:gd name="connsiteY23" fmla="*/ 234530 h 426991"/>
                    <a:gd name="connsiteX24" fmla="*/ 540084 w 607639"/>
                    <a:gd name="connsiteY24" fmla="*/ 292135 h 426991"/>
                    <a:gd name="connsiteX25" fmla="*/ 586456 w 607639"/>
                    <a:gd name="connsiteY25" fmla="*/ 292135 h 426991"/>
                    <a:gd name="connsiteX26" fmla="*/ 607639 w 607639"/>
                    <a:gd name="connsiteY26" fmla="*/ 313203 h 426991"/>
                    <a:gd name="connsiteX27" fmla="*/ 607639 w 607639"/>
                    <a:gd name="connsiteY27" fmla="*/ 403167 h 426991"/>
                    <a:gd name="connsiteX28" fmla="*/ 586456 w 607639"/>
                    <a:gd name="connsiteY28" fmla="*/ 426991 h 426991"/>
                    <a:gd name="connsiteX29" fmla="*/ 451524 w 607639"/>
                    <a:gd name="connsiteY29" fmla="*/ 426991 h 426991"/>
                    <a:gd name="connsiteX30" fmla="*/ 427582 w 607639"/>
                    <a:gd name="connsiteY30" fmla="*/ 403167 h 426991"/>
                    <a:gd name="connsiteX31" fmla="*/ 427582 w 607639"/>
                    <a:gd name="connsiteY31" fmla="*/ 313203 h 426991"/>
                    <a:gd name="connsiteX32" fmla="*/ 451524 w 607639"/>
                    <a:gd name="connsiteY32" fmla="*/ 292135 h 426991"/>
                    <a:gd name="connsiteX33" fmla="*/ 517566 w 607639"/>
                    <a:gd name="connsiteY33" fmla="*/ 292135 h 426991"/>
                    <a:gd name="connsiteX34" fmla="*/ 517566 w 607639"/>
                    <a:gd name="connsiteY34" fmla="*/ 247242 h 426991"/>
                    <a:gd name="connsiteX35" fmla="*/ 315079 w 607639"/>
                    <a:gd name="connsiteY35" fmla="*/ 247242 h 426991"/>
                    <a:gd name="connsiteX36" fmla="*/ 315079 w 607639"/>
                    <a:gd name="connsiteY36" fmla="*/ 292135 h 426991"/>
                    <a:gd name="connsiteX37" fmla="*/ 372665 w 607639"/>
                    <a:gd name="connsiteY37" fmla="*/ 292135 h 426991"/>
                    <a:gd name="connsiteX38" fmla="*/ 393849 w 607639"/>
                    <a:gd name="connsiteY38" fmla="*/ 313203 h 426991"/>
                    <a:gd name="connsiteX39" fmla="*/ 393849 w 607639"/>
                    <a:gd name="connsiteY39" fmla="*/ 403167 h 426991"/>
                    <a:gd name="connsiteX40" fmla="*/ 372665 w 607639"/>
                    <a:gd name="connsiteY40" fmla="*/ 426991 h 426991"/>
                    <a:gd name="connsiteX41" fmla="*/ 237733 w 607639"/>
                    <a:gd name="connsiteY41" fmla="*/ 426991 h 426991"/>
                    <a:gd name="connsiteX42" fmla="*/ 213791 w 607639"/>
                    <a:gd name="connsiteY42" fmla="*/ 403167 h 426991"/>
                    <a:gd name="connsiteX43" fmla="*/ 213791 w 607639"/>
                    <a:gd name="connsiteY43" fmla="*/ 313203 h 426991"/>
                    <a:gd name="connsiteX44" fmla="*/ 237733 w 607639"/>
                    <a:gd name="connsiteY44" fmla="*/ 292135 h 426991"/>
                    <a:gd name="connsiteX45" fmla="*/ 292561 w 607639"/>
                    <a:gd name="connsiteY45" fmla="*/ 292135 h 426991"/>
                    <a:gd name="connsiteX46" fmla="*/ 292561 w 607639"/>
                    <a:gd name="connsiteY46" fmla="*/ 247242 h 426991"/>
                    <a:gd name="connsiteX47" fmla="*/ 101288 w 607639"/>
                    <a:gd name="connsiteY47" fmla="*/ 247242 h 426991"/>
                    <a:gd name="connsiteX48" fmla="*/ 101288 w 607639"/>
                    <a:gd name="connsiteY48" fmla="*/ 292135 h 426991"/>
                    <a:gd name="connsiteX49" fmla="*/ 158875 w 607639"/>
                    <a:gd name="connsiteY49" fmla="*/ 292135 h 426991"/>
                    <a:gd name="connsiteX50" fmla="*/ 180058 w 607639"/>
                    <a:gd name="connsiteY50" fmla="*/ 313203 h 426991"/>
                    <a:gd name="connsiteX51" fmla="*/ 180058 w 607639"/>
                    <a:gd name="connsiteY51" fmla="*/ 403167 h 426991"/>
                    <a:gd name="connsiteX52" fmla="*/ 158875 w 607639"/>
                    <a:gd name="connsiteY52" fmla="*/ 426991 h 426991"/>
                    <a:gd name="connsiteX53" fmla="*/ 24032 w 607639"/>
                    <a:gd name="connsiteY53" fmla="*/ 426991 h 426991"/>
                    <a:gd name="connsiteX54" fmla="*/ 0 w 607639"/>
                    <a:gd name="connsiteY54" fmla="*/ 403167 h 426991"/>
                    <a:gd name="connsiteX55" fmla="*/ 0 w 607639"/>
                    <a:gd name="connsiteY55" fmla="*/ 313203 h 426991"/>
                    <a:gd name="connsiteX56" fmla="*/ 24032 w 607639"/>
                    <a:gd name="connsiteY56" fmla="*/ 292135 h 426991"/>
                    <a:gd name="connsiteX57" fmla="*/ 78770 w 607639"/>
                    <a:gd name="connsiteY57" fmla="*/ 292135 h 426991"/>
                    <a:gd name="connsiteX58" fmla="*/ 78770 w 607639"/>
                    <a:gd name="connsiteY58" fmla="*/ 234530 h 426991"/>
                    <a:gd name="connsiteX59" fmla="*/ 91409 w 607639"/>
                    <a:gd name="connsiteY59" fmla="*/ 224751 h 426991"/>
                    <a:gd name="connsiteX60" fmla="*/ 236326 w 607639"/>
                    <a:gd name="connsiteY60" fmla="*/ 21066 h 426991"/>
                    <a:gd name="connsiteX61" fmla="*/ 236326 w 607639"/>
                    <a:gd name="connsiteY61" fmla="*/ 111021 h 426991"/>
                    <a:gd name="connsiteX62" fmla="*/ 371758 w 607639"/>
                    <a:gd name="connsiteY62" fmla="*/ 111021 h 426991"/>
                    <a:gd name="connsiteX63" fmla="*/ 372380 w 607639"/>
                    <a:gd name="connsiteY63" fmla="*/ 21066 h 426991"/>
                    <a:gd name="connsiteX64" fmla="*/ 237127 w 607639"/>
                    <a:gd name="connsiteY64" fmla="*/ 21066 h 426991"/>
                    <a:gd name="connsiteX65" fmla="*/ 237750 w 607639"/>
                    <a:gd name="connsiteY65" fmla="*/ 0 h 426991"/>
                    <a:gd name="connsiteX66" fmla="*/ 372647 w 607639"/>
                    <a:gd name="connsiteY66" fmla="*/ 0 h 426991"/>
                    <a:gd name="connsiteX67" fmla="*/ 393825 w 607639"/>
                    <a:gd name="connsiteY67" fmla="*/ 21066 h 426991"/>
                    <a:gd name="connsiteX68" fmla="*/ 393825 w 607639"/>
                    <a:gd name="connsiteY68" fmla="*/ 111021 h 426991"/>
                    <a:gd name="connsiteX69" fmla="*/ 372647 w 607639"/>
                    <a:gd name="connsiteY69" fmla="*/ 134843 h 426991"/>
                    <a:gd name="connsiteX70" fmla="*/ 315076 w 607639"/>
                    <a:gd name="connsiteY70" fmla="*/ 134843 h 426991"/>
                    <a:gd name="connsiteX71" fmla="*/ 315076 w 607639"/>
                    <a:gd name="connsiteY71" fmla="*/ 191020 h 426991"/>
                    <a:gd name="connsiteX72" fmla="*/ 292563 w 607639"/>
                    <a:gd name="connsiteY72" fmla="*/ 191020 h 426991"/>
                    <a:gd name="connsiteX73" fmla="*/ 292563 w 607639"/>
                    <a:gd name="connsiteY73" fmla="*/ 134843 h 426991"/>
                    <a:gd name="connsiteX74" fmla="*/ 237750 w 607639"/>
                    <a:gd name="connsiteY74" fmla="*/ 134843 h 426991"/>
                    <a:gd name="connsiteX75" fmla="*/ 213813 w 607639"/>
                    <a:gd name="connsiteY75" fmla="*/ 111021 h 426991"/>
                    <a:gd name="connsiteX76" fmla="*/ 213813 w 607639"/>
                    <a:gd name="connsiteY76" fmla="*/ 21066 h 426991"/>
                    <a:gd name="connsiteX77" fmla="*/ 237750 w 607639"/>
                    <a:gd name="connsiteY77" fmla="*/ 0 h 426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607639" h="426991">
                      <a:moveTo>
                        <a:pt x="450100" y="313203"/>
                      </a:moveTo>
                      <a:lnTo>
                        <a:pt x="450100" y="403167"/>
                      </a:lnTo>
                      <a:lnTo>
                        <a:pt x="585744" y="403167"/>
                      </a:lnTo>
                      <a:lnTo>
                        <a:pt x="586100" y="313203"/>
                      </a:lnTo>
                      <a:lnTo>
                        <a:pt x="530294" y="313203"/>
                      </a:lnTo>
                      <a:cubicBezTo>
                        <a:pt x="530294" y="313203"/>
                        <a:pt x="530116" y="313203"/>
                        <a:pt x="530116" y="313203"/>
                      </a:cubicBezTo>
                      <a:cubicBezTo>
                        <a:pt x="530027" y="313203"/>
                        <a:pt x="529849" y="313203"/>
                        <a:pt x="529760" y="313203"/>
                      </a:cubicBezTo>
                      <a:lnTo>
                        <a:pt x="450901" y="313203"/>
                      </a:lnTo>
                      <a:close/>
                      <a:moveTo>
                        <a:pt x="236309" y="313203"/>
                      </a:moveTo>
                      <a:lnTo>
                        <a:pt x="236309" y="403167"/>
                      </a:lnTo>
                      <a:lnTo>
                        <a:pt x="371953" y="403167"/>
                      </a:lnTo>
                      <a:lnTo>
                        <a:pt x="372754" y="313203"/>
                      </a:lnTo>
                      <a:lnTo>
                        <a:pt x="237110" y="313203"/>
                      </a:lnTo>
                      <a:close/>
                      <a:moveTo>
                        <a:pt x="22519" y="313203"/>
                      </a:moveTo>
                      <a:lnTo>
                        <a:pt x="22519" y="403167"/>
                      </a:lnTo>
                      <a:lnTo>
                        <a:pt x="158163" y="403167"/>
                      </a:lnTo>
                      <a:lnTo>
                        <a:pt x="158964" y="313203"/>
                      </a:lnTo>
                      <a:lnTo>
                        <a:pt x="91498" y="313203"/>
                      </a:lnTo>
                      <a:cubicBezTo>
                        <a:pt x="91409" y="313203"/>
                        <a:pt x="91320" y="313203"/>
                        <a:pt x="91231" y="313203"/>
                      </a:cubicBezTo>
                      <a:cubicBezTo>
                        <a:pt x="91231" y="313203"/>
                        <a:pt x="90964" y="313203"/>
                        <a:pt x="90964" y="313203"/>
                      </a:cubicBezTo>
                      <a:lnTo>
                        <a:pt x="23320" y="313203"/>
                      </a:lnTo>
                      <a:close/>
                      <a:moveTo>
                        <a:pt x="91409" y="224751"/>
                      </a:moveTo>
                      <a:lnTo>
                        <a:pt x="530294" y="224751"/>
                      </a:lnTo>
                      <a:cubicBezTo>
                        <a:pt x="536435" y="224751"/>
                        <a:pt x="540084" y="228396"/>
                        <a:pt x="540084" y="234530"/>
                      </a:cubicBezTo>
                      <a:lnTo>
                        <a:pt x="540084" y="292135"/>
                      </a:lnTo>
                      <a:lnTo>
                        <a:pt x="586456" y="292135"/>
                      </a:lnTo>
                      <a:cubicBezTo>
                        <a:pt x="598917" y="292135"/>
                        <a:pt x="607639" y="300847"/>
                        <a:pt x="607639" y="313203"/>
                      </a:cubicBezTo>
                      <a:lnTo>
                        <a:pt x="607639" y="403167"/>
                      </a:lnTo>
                      <a:cubicBezTo>
                        <a:pt x="607639" y="415524"/>
                        <a:pt x="598917" y="426991"/>
                        <a:pt x="586456" y="426991"/>
                      </a:cubicBezTo>
                      <a:lnTo>
                        <a:pt x="451524" y="426991"/>
                      </a:lnTo>
                      <a:cubicBezTo>
                        <a:pt x="439152" y="426991"/>
                        <a:pt x="427582" y="415524"/>
                        <a:pt x="427582" y="403167"/>
                      </a:cubicBezTo>
                      <a:lnTo>
                        <a:pt x="427582" y="313203"/>
                      </a:lnTo>
                      <a:cubicBezTo>
                        <a:pt x="427582" y="300847"/>
                        <a:pt x="439152" y="292135"/>
                        <a:pt x="451524" y="292135"/>
                      </a:cubicBezTo>
                      <a:lnTo>
                        <a:pt x="517566" y="292135"/>
                      </a:lnTo>
                      <a:lnTo>
                        <a:pt x="517566" y="247242"/>
                      </a:lnTo>
                      <a:lnTo>
                        <a:pt x="315079" y="247242"/>
                      </a:lnTo>
                      <a:lnTo>
                        <a:pt x="315079" y="292135"/>
                      </a:lnTo>
                      <a:lnTo>
                        <a:pt x="372665" y="292135"/>
                      </a:lnTo>
                      <a:cubicBezTo>
                        <a:pt x="385126" y="292135"/>
                        <a:pt x="393849" y="300847"/>
                        <a:pt x="393849" y="313203"/>
                      </a:cubicBezTo>
                      <a:lnTo>
                        <a:pt x="393849" y="403167"/>
                      </a:lnTo>
                      <a:cubicBezTo>
                        <a:pt x="393849" y="415524"/>
                        <a:pt x="385126" y="426991"/>
                        <a:pt x="372665" y="426991"/>
                      </a:cubicBezTo>
                      <a:lnTo>
                        <a:pt x="237733" y="426991"/>
                      </a:lnTo>
                      <a:cubicBezTo>
                        <a:pt x="225362" y="426991"/>
                        <a:pt x="213791" y="415524"/>
                        <a:pt x="213791" y="403167"/>
                      </a:cubicBezTo>
                      <a:lnTo>
                        <a:pt x="213791" y="313203"/>
                      </a:lnTo>
                      <a:cubicBezTo>
                        <a:pt x="213791" y="300847"/>
                        <a:pt x="225362" y="292135"/>
                        <a:pt x="237733" y="292135"/>
                      </a:cubicBezTo>
                      <a:lnTo>
                        <a:pt x="292561" y="292135"/>
                      </a:lnTo>
                      <a:lnTo>
                        <a:pt x="292561" y="247242"/>
                      </a:lnTo>
                      <a:lnTo>
                        <a:pt x="101288" y="247242"/>
                      </a:lnTo>
                      <a:lnTo>
                        <a:pt x="101288" y="292135"/>
                      </a:lnTo>
                      <a:lnTo>
                        <a:pt x="158875" y="292135"/>
                      </a:lnTo>
                      <a:cubicBezTo>
                        <a:pt x="171335" y="292135"/>
                        <a:pt x="180058" y="300847"/>
                        <a:pt x="180058" y="313203"/>
                      </a:cubicBezTo>
                      <a:lnTo>
                        <a:pt x="180058" y="403167"/>
                      </a:lnTo>
                      <a:cubicBezTo>
                        <a:pt x="180058" y="415524"/>
                        <a:pt x="171335" y="426991"/>
                        <a:pt x="158875" y="426991"/>
                      </a:cubicBezTo>
                      <a:lnTo>
                        <a:pt x="24032" y="426991"/>
                      </a:lnTo>
                      <a:cubicBezTo>
                        <a:pt x="11571" y="426991"/>
                        <a:pt x="0" y="415524"/>
                        <a:pt x="0" y="403167"/>
                      </a:cubicBezTo>
                      <a:lnTo>
                        <a:pt x="0" y="313203"/>
                      </a:lnTo>
                      <a:cubicBezTo>
                        <a:pt x="0" y="300847"/>
                        <a:pt x="11571" y="292135"/>
                        <a:pt x="24032" y="292135"/>
                      </a:cubicBezTo>
                      <a:lnTo>
                        <a:pt x="78770" y="292135"/>
                      </a:lnTo>
                      <a:lnTo>
                        <a:pt x="78770" y="234530"/>
                      </a:lnTo>
                      <a:cubicBezTo>
                        <a:pt x="78770" y="228396"/>
                        <a:pt x="85178" y="224751"/>
                        <a:pt x="91409" y="224751"/>
                      </a:cubicBezTo>
                      <a:close/>
                      <a:moveTo>
                        <a:pt x="236326" y="21066"/>
                      </a:moveTo>
                      <a:lnTo>
                        <a:pt x="236326" y="111021"/>
                      </a:lnTo>
                      <a:lnTo>
                        <a:pt x="371758" y="111021"/>
                      </a:lnTo>
                      <a:lnTo>
                        <a:pt x="372380" y="21066"/>
                      </a:lnTo>
                      <a:lnTo>
                        <a:pt x="237127" y="21066"/>
                      </a:lnTo>
                      <a:close/>
                      <a:moveTo>
                        <a:pt x="237750" y="0"/>
                      </a:moveTo>
                      <a:lnTo>
                        <a:pt x="372647" y="0"/>
                      </a:lnTo>
                      <a:cubicBezTo>
                        <a:pt x="385105" y="0"/>
                        <a:pt x="393825" y="8711"/>
                        <a:pt x="393825" y="21066"/>
                      </a:cubicBezTo>
                      <a:lnTo>
                        <a:pt x="393825" y="111021"/>
                      </a:lnTo>
                      <a:cubicBezTo>
                        <a:pt x="393825" y="123376"/>
                        <a:pt x="385105" y="134843"/>
                        <a:pt x="372647" y="134843"/>
                      </a:cubicBezTo>
                      <a:lnTo>
                        <a:pt x="315076" y="134843"/>
                      </a:lnTo>
                      <a:lnTo>
                        <a:pt x="315076" y="191020"/>
                      </a:lnTo>
                      <a:lnTo>
                        <a:pt x="292563" y="191020"/>
                      </a:lnTo>
                      <a:lnTo>
                        <a:pt x="292563" y="134843"/>
                      </a:lnTo>
                      <a:lnTo>
                        <a:pt x="237750" y="134843"/>
                      </a:lnTo>
                      <a:cubicBezTo>
                        <a:pt x="225381" y="134843"/>
                        <a:pt x="213813" y="123376"/>
                        <a:pt x="213813" y="111021"/>
                      </a:cubicBezTo>
                      <a:lnTo>
                        <a:pt x="213813" y="21066"/>
                      </a:lnTo>
                      <a:cubicBezTo>
                        <a:pt x="213813" y="8711"/>
                        <a:pt x="225381" y="0"/>
                        <a:pt x="23775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16" name="isļiḑê"/>
              <p:cNvGrpSpPr/>
              <p:nvPr/>
            </p:nvGrpSpPr>
            <p:grpSpPr>
              <a:xfrm>
                <a:off x="8130565" y="1365407"/>
                <a:ext cx="3389923" cy="1062720"/>
                <a:chOff x="831802" y="3912072"/>
                <a:chExt cx="2474198" cy="1062720"/>
              </a:xfrm>
            </p:grpSpPr>
            <p:sp>
              <p:nvSpPr>
                <p:cNvPr id="17" name="isḷíde"/>
                <p:cNvSpPr/>
                <p:nvPr/>
              </p:nvSpPr>
              <p:spPr>
                <a:xfrm>
                  <a:off x="831802" y="4364531"/>
                  <a:ext cx="2474198" cy="610261"/>
                </a:xfrm>
                <a:prstGeom prst="snip2SameRect">
                  <a:avLst>
                    <a:gd name="adj1" fmla="val 0"/>
                    <a:gd name="adj2" fmla="val 0"/>
                  </a:avLst>
                </a:prstGeom>
                <a:ln>
                  <a:noFill/>
                </a:ln>
              </p:spPr>
              <p:txBody>
                <a:bodyPr wrap="square" anchor="t">
                  <a:normAutofit fontScale="92500"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1000" dirty="0"/>
                    <a:t>Supporting text here.</a:t>
                  </a:r>
                  <a:endParaRPr lang="zh-CN" altLang="en-US" sz="1000" dirty="0"/>
                </a:p>
                <a:p>
                  <a:pPr marL="171450" indent="-171450">
                    <a:lnSpc>
                      <a:spcPct val="170000"/>
                    </a:lnSpc>
                    <a:spcBef>
                      <a:spcPct val="0"/>
                    </a:spcBef>
                    <a:buFont typeface="Arial" panose="020B0604020202020204" pitchFamily="34" charset="0"/>
                    <a:buChar char="•"/>
                  </a:pPr>
                  <a:r>
                    <a:rPr lang="en-US" altLang="zh-CN" sz="1000" dirty="0"/>
                    <a:t>When you copy &amp; paste, choose "keep text only" option.</a:t>
                  </a:r>
                  <a:endParaRPr lang="zh-CN" altLang="en-US" sz="1000" dirty="0"/>
                </a:p>
              </p:txBody>
            </p:sp>
            <p:sp>
              <p:nvSpPr>
                <p:cNvPr id="18" name="îşľïďe"/>
                <p:cNvSpPr txBox="1"/>
                <p:nvPr/>
              </p:nvSpPr>
              <p:spPr bwMode="auto">
                <a:xfrm>
                  <a:off x="831802" y="3912072"/>
                  <a:ext cx="2474198" cy="43646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b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sz="1600" b="1" dirty="0"/>
                    <a:t>Text here</a:t>
                  </a:r>
                  <a:endParaRPr lang="en-US" altLang="zh-CN" sz="1600" b="1" dirty="0"/>
                </a:p>
              </p:txBody>
            </p:sp>
          </p:grpSp>
        </p:grpSp>
        <p:cxnSp>
          <p:nvCxnSpPr>
            <p:cNvPr id="11" name="直接连接符 10"/>
            <p:cNvCxnSpPr/>
            <p:nvPr/>
          </p:nvCxnSpPr>
          <p:spPr>
            <a:xfrm>
              <a:off x="8121000" y="2368037"/>
              <a:ext cx="3399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8121000" y="3529325"/>
              <a:ext cx="3399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121000" y="4690613"/>
              <a:ext cx="3399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lïḋe"/>
            <p:cNvSpPr txBox="1"/>
            <p:nvPr/>
          </p:nvSpPr>
          <p:spPr>
            <a:xfrm>
              <a:off x="671936" y="3398359"/>
              <a:ext cx="4315489" cy="181859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/>
                <a:t>Unified fonts make reading more fluent.</a:t>
              </a:r>
              <a:endParaRPr lang="en-US" altLang="zh-CN" sz="1200" dirty="0"/>
            </a:p>
            <a:p>
              <a:pPr>
                <a:lnSpc>
                  <a:spcPct val="150000"/>
                </a:lnSpc>
              </a:pPr>
              <a:r>
                <a:rPr lang="en-US" altLang="zh-CN" sz="1600" b="1" dirty="0"/>
                <a:t>Theme color makes PPT more convenient to change.</a:t>
              </a:r>
              <a:endParaRPr lang="en-US" altLang="zh-CN" sz="1600" b="1" dirty="0"/>
            </a:p>
            <a:p>
              <a:pPr>
                <a:lnSpc>
                  <a:spcPct val="150000"/>
                </a:lnSpc>
              </a:pPr>
              <a:r>
                <a:rPr lang="en-US" altLang="zh-CN" sz="1200" dirty="0"/>
                <a:t>Adjust the spacing to adapt to Chinese typesetting, use the reference line in PPT.</a:t>
              </a:r>
              <a:endParaRPr lang="en-US" altLang="zh-CN" sz="1400" b="1" dirty="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e98d43a-3b24-4b77-a27d-57234d867fa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171577" y="2069688"/>
            <a:ext cx="9848848" cy="2718623"/>
            <a:chOff x="1564184" y="3002929"/>
            <a:chExt cx="9063634" cy="2501875"/>
          </a:xfrm>
        </p:grpSpPr>
        <p:sp>
          <p:nvSpPr>
            <p:cNvPr id="6" name="îṧlîḑê"/>
            <p:cNvSpPr txBox="1"/>
            <p:nvPr/>
          </p:nvSpPr>
          <p:spPr>
            <a:xfrm>
              <a:off x="2011110" y="4001189"/>
              <a:ext cx="1602330" cy="302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ctr" rtl="0"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7" name="î$ḻïḓe"/>
            <p:cNvSpPr txBox="1"/>
            <p:nvPr/>
          </p:nvSpPr>
          <p:spPr>
            <a:xfrm>
              <a:off x="2011110" y="4303323"/>
              <a:ext cx="1602330" cy="5113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ctr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  <a:endParaRPr lang="en-US" altLang="zh-CN" sz="900" dirty="0"/>
            </a:p>
          </p:txBody>
        </p:sp>
        <p:sp>
          <p:nvSpPr>
            <p:cNvPr id="8" name="ïṧľïḑe"/>
            <p:cNvSpPr txBox="1"/>
            <p:nvPr/>
          </p:nvSpPr>
          <p:spPr>
            <a:xfrm>
              <a:off x="4222686" y="4001189"/>
              <a:ext cx="1602330" cy="302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ctr" rtl="0"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9" name="íṡľíḍê"/>
            <p:cNvSpPr txBox="1"/>
            <p:nvPr/>
          </p:nvSpPr>
          <p:spPr>
            <a:xfrm>
              <a:off x="4222686" y="4303323"/>
              <a:ext cx="1602330" cy="5113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ctr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  <a:endParaRPr lang="en-US" altLang="zh-CN" sz="900" dirty="0"/>
            </a:p>
          </p:txBody>
        </p:sp>
        <p:sp>
          <p:nvSpPr>
            <p:cNvPr id="10" name="îṧḻïďê"/>
            <p:cNvSpPr txBox="1"/>
            <p:nvPr/>
          </p:nvSpPr>
          <p:spPr>
            <a:xfrm>
              <a:off x="6425193" y="4001189"/>
              <a:ext cx="1602330" cy="302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ctr" rtl="0"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11" name="ïṣľïḋe"/>
            <p:cNvSpPr txBox="1"/>
            <p:nvPr/>
          </p:nvSpPr>
          <p:spPr>
            <a:xfrm>
              <a:off x="6425193" y="4303323"/>
              <a:ext cx="1602330" cy="5113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ctr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  <a:endParaRPr lang="en-US" altLang="zh-CN" sz="900" dirty="0"/>
            </a:p>
          </p:txBody>
        </p:sp>
        <p:sp>
          <p:nvSpPr>
            <p:cNvPr id="12" name="îŝlíḓe"/>
            <p:cNvSpPr txBox="1"/>
            <p:nvPr/>
          </p:nvSpPr>
          <p:spPr>
            <a:xfrm>
              <a:off x="8589514" y="4001189"/>
              <a:ext cx="1602330" cy="30213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t" anchorCtr="0">
              <a:normAutofit/>
            </a:bodyPr>
            <a:lstStyle/>
            <a:p>
              <a:pPr marL="0" marR="0" lvl="0" indent="0" algn="ctr" rtl="0">
                <a:buSzPct val="25000"/>
                <a:buNone/>
              </a:pPr>
              <a:r>
                <a:rPr lang="en-US" altLang="zh-CN" sz="1400" b="1" i="0" u="none" strike="noStrike" cap="none" baseline="0" dirty="0"/>
                <a:t>Text here</a:t>
              </a:r>
              <a:endParaRPr lang="zh-CN" altLang="en-US" sz="1400" b="1" i="0" u="none" strike="noStrike" cap="none" baseline="0" dirty="0"/>
            </a:p>
          </p:txBody>
        </p:sp>
        <p:sp>
          <p:nvSpPr>
            <p:cNvPr id="13" name="iṥ1îďê"/>
            <p:cNvSpPr txBox="1"/>
            <p:nvPr/>
          </p:nvSpPr>
          <p:spPr>
            <a:xfrm>
              <a:off x="8589514" y="4303323"/>
              <a:ext cx="1602330" cy="5113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ctr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900" dirty="0"/>
                <a:t>Copy paste fonts. Choose the only option to retain text.</a:t>
              </a:r>
              <a:endParaRPr lang="en-US" altLang="zh-CN" sz="900" dirty="0"/>
            </a:p>
          </p:txBody>
        </p:sp>
        <p:sp>
          <p:nvSpPr>
            <p:cNvPr id="14" name="í$ļíḓe"/>
            <p:cNvSpPr/>
            <p:nvPr/>
          </p:nvSpPr>
          <p:spPr>
            <a:xfrm>
              <a:off x="3752128" y="3002929"/>
              <a:ext cx="2505254" cy="12525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îśľíḋé"/>
            <p:cNvSpPr/>
            <p:nvPr/>
          </p:nvSpPr>
          <p:spPr>
            <a:xfrm>
              <a:off x="8122564" y="3002929"/>
              <a:ext cx="2505254" cy="12525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ïŝliďe"/>
            <p:cNvSpPr/>
            <p:nvPr/>
          </p:nvSpPr>
          <p:spPr>
            <a:xfrm>
              <a:off x="5940075" y="4252290"/>
              <a:ext cx="2505254" cy="125251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îsľídê"/>
            <p:cNvSpPr/>
            <p:nvPr/>
          </p:nvSpPr>
          <p:spPr>
            <a:xfrm>
              <a:off x="1564184" y="4252290"/>
              <a:ext cx="2505254" cy="125251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isļíḋê"/>
            <p:cNvSpPr/>
            <p:nvPr/>
          </p:nvSpPr>
          <p:spPr>
            <a:xfrm>
              <a:off x="1564184" y="3002929"/>
              <a:ext cx="2505254" cy="12525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ïṧḻiḍê"/>
            <p:cNvSpPr/>
            <p:nvPr/>
          </p:nvSpPr>
          <p:spPr>
            <a:xfrm>
              <a:off x="5940075" y="3002929"/>
              <a:ext cx="2505254" cy="12525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30583"/>
                  </a:moveTo>
                  <a:cubicBezTo>
                    <a:pt x="84688" y="30583"/>
                    <a:pt x="104705" y="70616"/>
                    <a:pt x="104705" y="120000"/>
                  </a:cubicBezTo>
                  <a:lnTo>
                    <a:pt x="120000" y="120000"/>
                  </a:lnTo>
                  <a:cubicBezTo>
                    <a:pt x="120000" y="53727"/>
                    <a:pt x="93138" y="0"/>
                    <a:pt x="60000" y="0"/>
                  </a:cubicBezTo>
                  <a:cubicBezTo>
                    <a:pt x="26861" y="0"/>
                    <a:pt x="0" y="53727"/>
                    <a:pt x="0" y="120000"/>
                  </a:cubicBezTo>
                  <a:lnTo>
                    <a:pt x="15294" y="120000"/>
                  </a:lnTo>
                  <a:cubicBezTo>
                    <a:pt x="15294" y="70616"/>
                    <a:pt x="35311" y="30583"/>
                    <a:pt x="60000" y="30583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0" name="íṣḻíḋê"/>
            <p:cNvSpPr/>
            <p:nvPr/>
          </p:nvSpPr>
          <p:spPr>
            <a:xfrm>
              <a:off x="8122564" y="4252290"/>
              <a:ext cx="2505254" cy="125251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ïṩľîḋe"/>
            <p:cNvSpPr/>
            <p:nvPr/>
          </p:nvSpPr>
          <p:spPr>
            <a:xfrm>
              <a:off x="3752128" y="4252290"/>
              <a:ext cx="2505254" cy="125251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89416"/>
                  </a:moveTo>
                  <a:cubicBezTo>
                    <a:pt x="35311" y="89416"/>
                    <a:pt x="15294" y="49383"/>
                    <a:pt x="15294" y="0"/>
                  </a:cubicBezTo>
                  <a:lnTo>
                    <a:pt x="0" y="0"/>
                  </a:lnTo>
                  <a:cubicBezTo>
                    <a:pt x="0" y="66272"/>
                    <a:pt x="26861" y="120000"/>
                    <a:pt x="60000" y="120000"/>
                  </a:cubicBezTo>
                  <a:cubicBezTo>
                    <a:pt x="93138" y="120000"/>
                    <a:pt x="120000" y="66272"/>
                    <a:pt x="120000" y="0"/>
                  </a:cubicBezTo>
                  <a:lnTo>
                    <a:pt x="104705" y="0"/>
                  </a:lnTo>
                  <a:cubicBezTo>
                    <a:pt x="104705" y="49383"/>
                    <a:pt x="84688" y="89416"/>
                    <a:pt x="60000" y="89416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ï$ḷiďé"/>
            <p:cNvSpPr/>
            <p:nvPr/>
          </p:nvSpPr>
          <p:spPr>
            <a:xfrm>
              <a:off x="9201057" y="3576984"/>
              <a:ext cx="348269" cy="3482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7500" y="52500"/>
                  </a:moveTo>
                  <a:lnTo>
                    <a:pt x="116250" y="52500"/>
                  </a:lnTo>
                  <a:cubicBezTo>
                    <a:pt x="115783" y="39372"/>
                    <a:pt x="110861" y="28088"/>
                    <a:pt x="101483" y="18633"/>
                  </a:cubicBezTo>
                  <a:cubicBezTo>
                    <a:pt x="92111" y="9183"/>
                    <a:pt x="80777" y="4216"/>
                    <a:pt x="67500" y="3750"/>
                  </a:cubicBezTo>
                  <a:cubicBezTo>
                    <a:pt x="67500" y="3750"/>
                    <a:pt x="67500" y="52500"/>
                    <a:pt x="67500" y="52500"/>
                  </a:cubicBezTo>
                  <a:close/>
                  <a:moveTo>
                    <a:pt x="63750" y="54377"/>
                  </a:moveTo>
                  <a:lnTo>
                    <a:pt x="63750" y="1872"/>
                  </a:lnTo>
                  <a:cubicBezTo>
                    <a:pt x="63750" y="627"/>
                    <a:pt x="64372" y="0"/>
                    <a:pt x="65627" y="0"/>
                  </a:cubicBezTo>
                  <a:cubicBezTo>
                    <a:pt x="80627" y="0"/>
                    <a:pt x="93433" y="5311"/>
                    <a:pt x="104061" y="15938"/>
                  </a:cubicBezTo>
                  <a:cubicBezTo>
                    <a:pt x="114688" y="26566"/>
                    <a:pt x="120000" y="39372"/>
                    <a:pt x="120000" y="54377"/>
                  </a:cubicBezTo>
                  <a:cubicBezTo>
                    <a:pt x="120000" y="55783"/>
                    <a:pt x="119372" y="56405"/>
                    <a:pt x="118122" y="56250"/>
                  </a:cubicBezTo>
                  <a:lnTo>
                    <a:pt x="65627" y="56250"/>
                  </a:lnTo>
                  <a:cubicBezTo>
                    <a:pt x="64372" y="56405"/>
                    <a:pt x="63750" y="55783"/>
                    <a:pt x="63750" y="54377"/>
                  </a:cubicBezTo>
                  <a:close/>
                  <a:moveTo>
                    <a:pt x="18283" y="101716"/>
                  </a:moveTo>
                  <a:cubicBezTo>
                    <a:pt x="27966" y="111411"/>
                    <a:pt x="40000" y="116250"/>
                    <a:pt x="54372" y="116250"/>
                  </a:cubicBezTo>
                  <a:cubicBezTo>
                    <a:pt x="67500" y="116250"/>
                    <a:pt x="79061" y="111411"/>
                    <a:pt x="89061" y="101716"/>
                  </a:cubicBezTo>
                  <a:cubicBezTo>
                    <a:pt x="99061" y="92033"/>
                    <a:pt x="104372" y="80627"/>
                    <a:pt x="105000" y="67500"/>
                  </a:cubicBezTo>
                  <a:lnTo>
                    <a:pt x="54372" y="67500"/>
                  </a:lnTo>
                  <a:cubicBezTo>
                    <a:pt x="53122" y="67655"/>
                    <a:pt x="52500" y="67033"/>
                    <a:pt x="52500" y="65627"/>
                  </a:cubicBezTo>
                  <a:lnTo>
                    <a:pt x="52500" y="15000"/>
                  </a:lnTo>
                  <a:cubicBezTo>
                    <a:pt x="38905" y="15466"/>
                    <a:pt x="27383" y="20627"/>
                    <a:pt x="17927" y="30466"/>
                  </a:cubicBezTo>
                  <a:cubicBezTo>
                    <a:pt x="8472" y="40311"/>
                    <a:pt x="3750" y="52033"/>
                    <a:pt x="3750" y="65627"/>
                  </a:cubicBezTo>
                  <a:cubicBezTo>
                    <a:pt x="3750" y="80000"/>
                    <a:pt x="8588" y="92033"/>
                    <a:pt x="18283" y="101716"/>
                  </a:cubicBezTo>
                  <a:close/>
                  <a:moveTo>
                    <a:pt x="92461" y="103711"/>
                  </a:moveTo>
                  <a:cubicBezTo>
                    <a:pt x="81600" y="114566"/>
                    <a:pt x="68905" y="120000"/>
                    <a:pt x="54372" y="120000"/>
                  </a:cubicBezTo>
                  <a:cubicBezTo>
                    <a:pt x="38905" y="120000"/>
                    <a:pt x="25977" y="114805"/>
                    <a:pt x="15583" y="104416"/>
                  </a:cubicBezTo>
                  <a:cubicBezTo>
                    <a:pt x="5194" y="94022"/>
                    <a:pt x="0" y="81094"/>
                    <a:pt x="0" y="65627"/>
                  </a:cubicBezTo>
                  <a:cubicBezTo>
                    <a:pt x="0" y="50627"/>
                    <a:pt x="5311" y="37816"/>
                    <a:pt x="15938" y="27188"/>
                  </a:cubicBezTo>
                  <a:cubicBezTo>
                    <a:pt x="26561" y="16561"/>
                    <a:pt x="39372" y="11250"/>
                    <a:pt x="54372" y="11250"/>
                  </a:cubicBezTo>
                  <a:cubicBezTo>
                    <a:pt x="55622" y="11250"/>
                    <a:pt x="56250" y="11877"/>
                    <a:pt x="56250" y="13122"/>
                  </a:cubicBezTo>
                  <a:lnTo>
                    <a:pt x="56250" y="63750"/>
                  </a:lnTo>
                  <a:lnTo>
                    <a:pt x="106877" y="63750"/>
                  </a:lnTo>
                  <a:cubicBezTo>
                    <a:pt x="108122" y="63750"/>
                    <a:pt x="108750" y="64377"/>
                    <a:pt x="108750" y="65627"/>
                  </a:cubicBezTo>
                  <a:cubicBezTo>
                    <a:pt x="108750" y="80155"/>
                    <a:pt x="103316" y="92855"/>
                    <a:pt x="92461" y="10371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ís1îḋé"/>
            <p:cNvSpPr/>
            <p:nvPr/>
          </p:nvSpPr>
          <p:spPr>
            <a:xfrm>
              <a:off x="2562811" y="3566083"/>
              <a:ext cx="457104" cy="3482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7144" y="56250"/>
                  </a:moveTo>
                  <a:lnTo>
                    <a:pt x="42855" y="56250"/>
                  </a:lnTo>
                  <a:lnTo>
                    <a:pt x="42855" y="69377"/>
                  </a:lnTo>
                  <a:cubicBezTo>
                    <a:pt x="42855" y="70627"/>
                    <a:pt x="43333" y="71250"/>
                    <a:pt x="44283" y="71250"/>
                  </a:cubicBezTo>
                  <a:lnTo>
                    <a:pt x="75716" y="71250"/>
                  </a:lnTo>
                  <a:cubicBezTo>
                    <a:pt x="76666" y="71250"/>
                    <a:pt x="77144" y="70627"/>
                    <a:pt x="77144" y="69377"/>
                  </a:cubicBezTo>
                  <a:cubicBezTo>
                    <a:pt x="77144" y="69377"/>
                    <a:pt x="77144" y="56250"/>
                    <a:pt x="77144" y="56250"/>
                  </a:cubicBezTo>
                  <a:close/>
                  <a:moveTo>
                    <a:pt x="75716" y="0"/>
                  </a:moveTo>
                  <a:cubicBezTo>
                    <a:pt x="76905" y="0"/>
                    <a:pt x="77916" y="550"/>
                    <a:pt x="78750" y="1638"/>
                  </a:cubicBezTo>
                  <a:cubicBezTo>
                    <a:pt x="79583" y="2733"/>
                    <a:pt x="80000" y="4066"/>
                    <a:pt x="80000" y="5622"/>
                  </a:cubicBezTo>
                  <a:lnTo>
                    <a:pt x="80000" y="20627"/>
                  </a:lnTo>
                  <a:cubicBezTo>
                    <a:pt x="80000" y="21877"/>
                    <a:pt x="79522" y="22500"/>
                    <a:pt x="78572" y="22500"/>
                  </a:cubicBezTo>
                  <a:cubicBezTo>
                    <a:pt x="77616" y="22500"/>
                    <a:pt x="77144" y="21877"/>
                    <a:pt x="77144" y="20627"/>
                  </a:cubicBezTo>
                  <a:lnTo>
                    <a:pt x="77144" y="5622"/>
                  </a:lnTo>
                  <a:cubicBezTo>
                    <a:pt x="77144" y="4377"/>
                    <a:pt x="76666" y="3750"/>
                    <a:pt x="75716" y="3750"/>
                  </a:cubicBezTo>
                  <a:lnTo>
                    <a:pt x="44283" y="3750"/>
                  </a:lnTo>
                  <a:cubicBezTo>
                    <a:pt x="43333" y="3750"/>
                    <a:pt x="42855" y="4377"/>
                    <a:pt x="42855" y="5622"/>
                  </a:cubicBezTo>
                  <a:lnTo>
                    <a:pt x="42855" y="20627"/>
                  </a:lnTo>
                  <a:cubicBezTo>
                    <a:pt x="42855" y="21877"/>
                    <a:pt x="42377" y="22500"/>
                    <a:pt x="41427" y="22500"/>
                  </a:cubicBezTo>
                  <a:cubicBezTo>
                    <a:pt x="40472" y="22500"/>
                    <a:pt x="40000" y="21877"/>
                    <a:pt x="40000" y="20627"/>
                  </a:cubicBezTo>
                  <a:lnTo>
                    <a:pt x="40000" y="5622"/>
                  </a:lnTo>
                  <a:cubicBezTo>
                    <a:pt x="40000" y="4066"/>
                    <a:pt x="40416" y="2733"/>
                    <a:pt x="41250" y="1638"/>
                  </a:cubicBezTo>
                  <a:cubicBezTo>
                    <a:pt x="42083" y="550"/>
                    <a:pt x="43094" y="0"/>
                    <a:pt x="44283" y="0"/>
                  </a:cubicBezTo>
                  <a:cubicBezTo>
                    <a:pt x="44283" y="0"/>
                    <a:pt x="75716" y="0"/>
                    <a:pt x="75716" y="0"/>
                  </a:cubicBezTo>
                  <a:close/>
                  <a:moveTo>
                    <a:pt x="117144" y="31872"/>
                  </a:moveTo>
                  <a:cubicBezTo>
                    <a:pt x="117144" y="30627"/>
                    <a:pt x="116666" y="30000"/>
                    <a:pt x="115716" y="30000"/>
                  </a:cubicBezTo>
                  <a:lnTo>
                    <a:pt x="4283" y="30000"/>
                  </a:lnTo>
                  <a:cubicBezTo>
                    <a:pt x="3333" y="30000"/>
                    <a:pt x="2855" y="30627"/>
                    <a:pt x="2855" y="31872"/>
                  </a:cubicBezTo>
                  <a:lnTo>
                    <a:pt x="2855" y="52500"/>
                  </a:lnTo>
                  <a:lnTo>
                    <a:pt x="117144" y="52500"/>
                  </a:lnTo>
                  <a:cubicBezTo>
                    <a:pt x="117144" y="52500"/>
                    <a:pt x="117144" y="31872"/>
                    <a:pt x="117144" y="31872"/>
                  </a:cubicBezTo>
                  <a:close/>
                  <a:moveTo>
                    <a:pt x="120000" y="65627"/>
                  </a:moveTo>
                  <a:lnTo>
                    <a:pt x="120000" y="114377"/>
                  </a:lnTo>
                  <a:cubicBezTo>
                    <a:pt x="120000" y="115933"/>
                    <a:pt x="119583" y="117266"/>
                    <a:pt x="118750" y="118361"/>
                  </a:cubicBezTo>
                  <a:cubicBezTo>
                    <a:pt x="117916" y="119450"/>
                    <a:pt x="116905" y="120000"/>
                    <a:pt x="115716" y="120000"/>
                  </a:cubicBezTo>
                  <a:lnTo>
                    <a:pt x="4283" y="120000"/>
                  </a:lnTo>
                  <a:cubicBezTo>
                    <a:pt x="3094" y="120000"/>
                    <a:pt x="2083" y="119450"/>
                    <a:pt x="1250" y="118361"/>
                  </a:cubicBezTo>
                  <a:cubicBezTo>
                    <a:pt x="416" y="117266"/>
                    <a:pt x="0" y="115933"/>
                    <a:pt x="0" y="114377"/>
                  </a:cubicBezTo>
                  <a:lnTo>
                    <a:pt x="0" y="65627"/>
                  </a:lnTo>
                  <a:cubicBezTo>
                    <a:pt x="0" y="64377"/>
                    <a:pt x="472" y="63750"/>
                    <a:pt x="1427" y="63750"/>
                  </a:cubicBezTo>
                  <a:cubicBezTo>
                    <a:pt x="2377" y="63750"/>
                    <a:pt x="2855" y="64377"/>
                    <a:pt x="2855" y="65627"/>
                  </a:cubicBezTo>
                  <a:lnTo>
                    <a:pt x="2855" y="114377"/>
                  </a:lnTo>
                  <a:cubicBezTo>
                    <a:pt x="2855" y="115622"/>
                    <a:pt x="3333" y="116250"/>
                    <a:pt x="4283" y="116250"/>
                  </a:cubicBezTo>
                  <a:lnTo>
                    <a:pt x="115716" y="116250"/>
                  </a:lnTo>
                  <a:cubicBezTo>
                    <a:pt x="116666" y="116250"/>
                    <a:pt x="117144" y="115622"/>
                    <a:pt x="117144" y="114377"/>
                  </a:cubicBezTo>
                  <a:lnTo>
                    <a:pt x="117144" y="65627"/>
                  </a:lnTo>
                  <a:cubicBezTo>
                    <a:pt x="117144" y="64377"/>
                    <a:pt x="117616" y="63750"/>
                    <a:pt x="118572" y="63750"/>
                  </a:cubicBezTo>
                  <a:cubicBezTo>
                    <a:pt x="119522" y="63750"/>
                    <a:pt x="120000" y="64377"/>
                    <a:pt x="120000" y="65627"/>
                  </a:cubicBezTo>
                  <a:close/>
                  <a:moveTo>
                    <a:pt x="118750" y="27888"/>
                  </a:moveTo>
                  <a:cubicBezTo>
                    <a:pt x="119583" y="28983"/>
                    <a:pt x="120000" y="30316"/>
                    <a:pt x="120000" y="31872"/>
                  </a:cubicBezTo>
                  <a:lnTo>
                    <a:pt x="120000" y="54377"/>
                  </a:lnTo>
                  <a:cubicBezTo>
                    <a:pt x="120000" y="55627"/>
                    <a:pt x="119522" y="56250"/>
                    <a:pt x="118572" y="56250"/>
                  </a:cubicBezTo>
                  <a:lnTo>
                    <a:pt x="80000" y="56250"/>
                  </a:lnTo>
                  <a:lnTo>
                    <a:pt x="80000" y="69377"/>
                  </a:lnTo>
                  <a:cubicBezTo>
                    <a:pt x="80000" y="70938"/>
                    <a:pt x="79583" y="72266"/>
                    <a:pt x="78750" y="73361"/>
                  </a:cubicBezTo>
                  <a:cubicBezTo>
                    <a:pt x="77916" y="74455"/>
                    <a:pt x="76905" y="75000"/>
                    <a:pt x="75716" y="75000"/>
                  </a:cubicBezTo>
                  <a:lnTo>
                    <a:pt x="44283" y="75000"/>
                  </a:lnTo>
                  <a:cubicBezTo>
                    <a:pt x="43094" y="75000"/>
                    <a:pt x="42083" y="74455"/>
                    <a:pt x="41250" y="73361"/>
                  </a:cubicBezTo>
                  <a:cubicBezTo>
                    <a:pt x="40416" y="72266"/>
                    <a:pt x="40000" y="70938"/>
                    <a:pt x="40000" y="69377"/>
                  </a:cubicBezTo>
                  <a:lnTo>
                    <a:pt x="40000" y="56250"/>
                  </a:lnTo>
                  <a:lnTo>
                    <a:pt x="1427" y="56250"/>
                  </a:lnTo>
                  <a:cubicBezTo>
                    <a:pt x="472" y="56250"/>
                    <a:pt x="0" y="55627"/>
                    <a:pt x="0" y="54377"/>
                  </a:cubicBezTo>
                  <a:lnTo>
                    <a:pt x="0" y="31872"/>
                  </a:lnTo>
                  <a:cubicBezTo>
                    <a:pt x="0" y="30316"/>
                    <a:pt x="416" y="28983"/>
                    <a:pt x="1250" y="27888"/>
                  </a:cubicBezTo>
                  <a:cubicBezTo>
                    <a:pt x="2083" y="26800"/>
                    <a:pt x="3094" y="26250"/>
                    <a:pt x="4283" y="26250"/>
                  </a:cubicBezTo>
                  <a:lnTo>
                    <a:pt x="115716" y="26250"/>
                  </a:lnTo>
                  <a:cubicBezTo>
                    <a:pt x="116905" y="26250"/>
                    <a:pt x="117916" y="26800"/>
                    <a:pt x="118750" y="2788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îṡ1îḍè"/>
            <p:cNvSpPr/>
            <p:nvPr/>
          </p:nvSpPr>
          <p:spPr>
            <a:xfrm>
              <a:off x="4820671" y="3579180"/>
              <a:ext cx="350900" cy="35208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5023" y="109016"/>
                  </a:moveTo>
                  <a:cubicBezTo>
                    <a:pt x="116112" y="108079"/>
                    <a:pt x="116112" y="107148"/>
                    <a:pt x="115023" y="106211"/>
                  </a:cubicBezTo>
                  <a:lnTo>
                    <a:pt x="77499" y="68823"/>
                  </a:lnTo>
                  <a:cubicBezTo>
                    <a:pt x="76717" y="67886"/>
                    <a:pt x="76756" y="66988"/>
                    <a:pt x="77616" y="66135"/>
                  </a:cubicBezTo>
                  <a:cubicBezTo>
                    <a:pt x="78477" y="65277"/>
                    <a:pt x="79376" y="65238"/>
                    <a:pt x="80314" y="66018"/>
                  </a:cubicBezTo>
                  <a:lnTo>
                    <a:pt x="117838" y="103407"/>
                  </a:lnTo>
                  <a:cubicBezTo>
                    <a:pt x="118927" y="104656"/>
                    <a:pt x="119480" y="106055"/>
                    <a:pt x="119480" y="107616"/>
                  </a:cubicBezTo>
                  <a:cubicBezTo>
                    <a:pt x="119480" y="109172"/>
                    <a:pt x="118927" y="110577"/>
                    <a:pt x="117838" y="111820"/>
                  </a:cubicBezTo>
                  <a:lnTo>
                    <a:pt x="112442" y="117429"/>
                  </a:lnTo>
                  <a:cubicBezTo>
                    <a:pt x="111191" y="118516"/>
                    <a:pt x="109744" y="119063"/>
                    <a:pt x="108102" y="119063"/>
                  </a:cubicBezTo>
                  <a:cubicBezTo>
                    <a:pt x="106460" y="119063"/>
                    <a:pt x="105092" y="118516"/>
                    <a:pt x="104002" y="117429"/>
                  </a:cubicBezTo>
                  <a:lnTo>
                    <a:pt x="66244" y="80040"/>
                  </a:lnTo>
                  <a:cubicBezTo>
                    <a:pt x="65462" y="79104"/>
                    <a:pt x="65501" y="78206"/>
                    <a:pt x="66361" y="77347"/>
                  </a:cubicBezTo>
                  <a:cubicBezTo>
                    <a:pt x="67222" y="76494"/>
                    <a:pt x="68121" y="76455"/>
                    <a:pt x="69059" y="77236"/>
                  </a:cubicBezTo>
                  <a:lnTo>
                    <a:pt x="106577" y="114625"/>
                  </a:lnTo>
                  <a:cubicBezTo>
                    <a:pt x="107672" y="115712"/>
                    <a:pt x="108689" y="115712"/>
                    <a:pt x="109627" y="114625"/>
                  </a:cubicBezTo>
                  <a:cubicBezTo>
                    <a:pt x="109627" y="114625"/>
                    <a:pt x="115023" y="109016"/>
                    <a:pt x="115023" y="109016"/>
                  </a:cubicBezTo>
                  <a:close/>
                  <a:moveTo>
                    <a:pt x="18175" y="13202"/>
                  </a:moveTo>
                  <a:lnTo>
                    <a:pt x="9495" y="4555"/>
                  </a:lnTo>
                  <a:lnTo>
                    <a:pt x="4568" y="9461"/>
                  </a:lnTo>
                  <a:lnTo>
                    <a:pt x="13248" y="18108"/>
                  </a:lnTo>
                  <a:cubicBezTo>
                    <a:pt x="13248" y="18108"/>
                    <a:pt x="18175" y="13202"/>
                    <a:pt x="18175" y="13202"/>
                  </a:cubicBezTo>
                  <a:close/>
                  <a:moveTo>
                    <a:pt x="88994" y="19742"/>
                  </a:moveTo>
                  <a:cubicBezTo>
                    <a:pt x="88994" y="18187"/>
                    <a:pt x="89536" y="16787"/>
                    <a:pt x="90636" y="15538"/>
                  </a:cubicBezTo>
                  <a:lnTo>
                    <a:pt x="101891" y="4555"/>
                  </a:lnTo>
                  <a:cubicBezTo>
                    <a:pt x="94697" y="2375"/>
                    <a:pt x="88441" y="3936"/>
                    <a:pt x="83129" y="9227"/>
                  </a:cubicBezTo>
                  <a:cubicBezTo>
                    <a:pt x="80314" y="12031"/>
                    <a:pt x="78516" y="15499"/>
                    <a:pt x="77734" y="19625"/>
                  </a:cubicBezTo>
                  <a:cubicBezTo>
                    <a:pt x="76952" y="23756"/>
                    <a:pt x="77264" y="27615"/>
                    <a:pt x="78672" y="31194"/>
                  </a:cubicBezTo>
                  <a:cubicBezTo>
                    <a:pt x="78985" y="31975"/>
                    <a:pt x="78907" y="32677"/>
                    <a:pt x="78437" y="33302"/>
                  </a:cubicBezTo>
                  <a:lnTo>
                    <a:pt x="33412" y="78167"/>
                  </a:lnTo>
                  <a:cubicBezTo>
                    <a:pt x="32787" y="78791"/>
                    <a:pt x="32083" y="78870"/>
                    <a:pt x="31307" y="78401"/>
                  </a:cubicBezTo>
                  <a:cubicBezTo>
                    <a:pt x="29111" y="77465"/>
                    <a:pt x="26693" y="77002"/>
                    <a:pt x="24034" y="77002"/>
                  </a:cubicBezTo>
                  <a:cubicBezTo>
                    <a:pt x="18404" y="77002"/>
                    <a:pt x="13634" y="79026"/>
                    <a:pt x="9730" y="83073"/>
                  </a:cubicBezTo>
                  <a:cubicBezTo>
                    <a:pt x="4412" y="88220"/>
                    <a:pt x="2697" y="94291"/>
                    <a:pt x="4568" y="101305"/>
                  </a:cubicBezTo>
                  <a:lnTo>
                    <a:pt x="15594" y="90321"/>
                  </a:lnTo>
                  <a:cubicBezTo>
                    <a:pt x="16684" y="89234"/>
                    <a:pt x="18091" y="88649"/>
                    <a:pt x="19811" y="88565"/>
                  </a:cubicBezTo>
                  <a:cubicBezTo>
                    <a:pt x="21532" y="88493"/>
                    <a:pt x="22939" y="89000"/>
                    <a:pt x="24034" y="90087"/>
                  </a:cubicBezTo>
                  <a:lnTo>
                    <a:pt x="29664" y="95930"/>
                  </a:lnTo>
                  <a:cubicBezTo>
                    <a:pt x="30754" y="97179"/>
                    <a:pt x="31307" y="98579"/>
                    <a:pt x="31307" y="100134"/>
                  </a:cubicBezTo>
                  <a:cubicBezTo>
                    <a:pt x="31307" y="101695"/>
                    <a:pt x="30675" y="103095"/>
                    <a:pt x="29430" y="104344"/>
                  </a:cubicBezTo>
                  <a:lnTo>
                    <a:pt x="18404" y="115327"/>
                  </a:lnTo>
                  <a:cubicBezTo>
                    <a:pt x="21688" y="116414"/>
                    <a:pt x="25012" y="116532"/>
                    <a:pt x="28374" y="115679"/>
                  </a:cubicBezTo>
                  <a:cubicBezTo>
                    <a:pt x="31731" y="114820"/>
                    <a:pt x="34663" y="113142"/>
                    <a:pt x="37166" y="110650"/>
                  </a:cubicBezTo>
                  <a:cubicBezTo>
                    <a:pt x="39981" y="107845"/>
                    <a:pt x="41774" y="104383"/>
                    <a:pt x="42561" y="100251"/>
                  </a:cubicBezTo>
                  <a:cubicBezTo>
                    <a:pt x="43343" y="96126"/>
                    <a:pt x="43031" y="92273"/>
                    <a:pt x="41623" y="88682"/>
                  </a:cubicBezTo>
                  <a:cubicBezTo>
                    <a:pt x="41305" y="87907"/>
                    <a:pt x="41388" y="87205"/>
                    <a:pt x="41858" y="86580"/>
                  </a:cubicBezTo>
                  <a:lnTo>
                    <a:pt x="86883" y="41709"/>
                  </a:lnTo>
                  <a:cubicBezTo>
                    <a:pt x="87503" y="41247"/>
                    <a:pt x="88207" y="41168"/>
                    <a:pt x="88994" y="41481"/>
                  </a:cubicBezTo>
                  <a:cubicBezTo>
                    <a:pt x="91178" y="42412"/>
                    <a:pt x="93602" y="42880"/>
                    <a:pt x="96261" y="42880"/>
                  </a:cubicBezTo>
                  <a:cubicBezTo>
                    <a:pt x="101891" y="42880"/>
                    <a:pt x="106734" y="40934"/>
                    <a:pt x="110800" y="37037"/>
                  </a:cubicBezTo>
                  <a:cubicBezTo>
                    <a:pt x="115961" y="31746"/>
                    <a:pt x="117603" y="25585"/>
                    <a:pt x="115727" y="18577"/>
                  </a:cubicBezTo>
                  <a:lnTo>
                    <a:pt x="104706" y="29560"/>
                  </a:lnTo>
                  <a:cubicBezTo>
                    <a:pt x="103606" y="30653"/>
                    <a:pt x="102243" y="31194"/>
                    <a:pt x="100601" y="31194"/>
                  </a:cubicBezTo>
                  <a:cubicBezTo>
                    <a:pt x="98959" y="31194"/>
                    <a:pt x="97512" y="30653"/>
                    <a:pt x="96261" y="29560"/>
                  </a:cubicBezTo>
                  <a:lnTo>
                    <a:pt x="90636" y="23952"/>
                  </a:lnTo>
                  <a:cubicBezTo>
                    <a:pt x="89536" y="22708"/>
                    <a:pt x="88994" y="21303"/>
                    <a:pt x="88994" y="19742"/>
                  </a:cubicBezTo>
                  <a:close/>
                  <a:moveTo>
                    <a:pt x="93446" y="18343"/>
                  </a:moveTo>
                  <a:cubicBezTo>
                    <a:pt x="92351" y="19279"/>
                    <a:pt x="92351" y="20210"/>
                    <a:pt x="93446" y="21147"/>
                  </a:cubicBezTo>
                  <a:lnTo>
                    <a:pt x="99076" y="26756"/>
                  </a:lnTo>
                  <a:cubicBezTo>
                    <a:pt x="100014" y="27849"/>
                    <a:pt x="100953" y="27849"/>
                    <a:pt x="101891" y="26756"/>
                  </a:cubicBezTo>
                  <a:lnTo>
                    <a:pt x="115023" y="13670"/>
                  </a:lnTo>
                  <a:cubicBezTo>
                    <a:pt x="115492" y="13202"/>
                    <a:pt x="116078" y="13046"/>
                    <a:pt x="116782" y="13202"/>
                  </a:cubicBezTo>
                  <a:cubicBezTo>
                    <a:pt x="117486" y="13358"/>
                    <a:pt x="117911" y="13749"/>
                    <a:pt x="118072" y="14367"/>
                  </a:cubicBezTo>
                  <a:cubicBezTo>
                    <a:pt x="119944" y="18577"/>
                    <a:pt x="120452" y="22981"/>
                    <a:pt x="119597" y="27576"/>
                  </a:cubicBezTo>
                  <a:cubicBezTo>
                    <a:pt x="118732" y="32170"/>
                    <a:pt x="116665" y="36184"/>
                    <a:pt x="113381" y="39607"/>
                  </a:cubicBezTo>
                  <a:cubicBezTo>
                    <a:pt x="108689" y="44285"/>
                    <a:pt x="102980" y="46621"/>
                    <a:pt x="96261" y="46621"/>
                  </a:cubicBezTo>
                  <a:cubicBezTo>
                    <a:pt x="93602" y="46621"/>
                    <a:pt x="91100" y="46153"/>
                    <a:pt x="88760" y="45216"/>
                  </a:cubicBezTo>
                  <a:lnTo>
                    <a:pt x="45377" y="88448"/>
                  </a:lnTo>
                  <a:cubicBezTo>
                    <a:pt x="46935" y="92658"/>
                    <a:pt x="47209" y="97062"/>
                    <a:pt x="46198" y="101656"/>
                  </a:cubicBezTo>
                  <a:cubicBezTo>
                    <a:pt x="45175" y="106250"/>
                    <a:pt x="43031" y="110109"/>
                    <a:pt x="39746" y="113220"/>
                  </a:cubicBezTo>
                  <a:cubicBezTo>
                    <a:pt x="35367" y="117741"/>
                    <a:pt x="30134" y="120000"/>
                    <a:pt x="24034" y="120000"/>
                  </a:cubicBezTo>
                  <a:cubicBezTo>
                    <a:pt x="20750" y="120000"/>
                    <a:pt x="17544" y="119219"/>
                    <a:pt x="14421" y="117663"/>
                  </a:cubicBezTo>
                  <a:cubicBezTo>
                    <a:pt x="13796" y="117351"/>
                    <a:pt x="13399" y="116883"/>
                    <a:pt x="13248" y="116258"/>
                  </a:cubicBezTo>
                  <a:cubicBezTo>
                    <a:pt x="13092" y="115634"/>
                    <a:pt x="13248" y="115093"/>
                    <a:pt x="13718" y="114625"/>
                  </a:cubicBezTo>
                  <a:lnTo>
                    <a:pt x="26849" y="101539"/>
                  </a:lnTo>
                  <a:cubicBezTo>
                    <a:pt x="27788" y="100603"/>
                    <a:pt x="27788" y="99666"/>
                    <a:pt x="26849" y="98735"/>
                  </a:cubicBezTo>
                  <a:lnTo>
                    <a:pt x="21219" y="92658"/>
                  </a:lnTo>
                  <a:cubicBezTo>
                    <a:pt x="20281" y="91877"/>
                    <a:pt x="19342" y="91955"/>
                    <a:pt x="18404" y="92892"/>
                  </a:cubicBezTo>
                  <a:lnTo>
                    <a:pt x="5272" y="106211"/>
                  </a:lnTo>
                  <a:cubicBezTo>
                    <a:pt x="4803" y="106680"/>
                    <a:pt x="4217" y="106836"/>
                    <a:pt x="3518" y="106680"/>
                  </a:cubicBezTo>
                  <a:cubicBezTo>
                    <a:pt x="2815" y="106524"/>
                    <a:pt x="2379" y="106133"/>
                    <a:pt x="2228" y="105509"/>
                  </a:cubicBezTo>
                  <a:cubicBezTo>
                    <a:pt x="351" y="101305"/>
                    <a:pt x="-156" y="96906"/>
                    <a:pt x="703" y="92306"/>
                  </a:cubicBezTo>
                  <a:cubicBezTo>
                    <a:pt x="1558" y="87712"/>
                    <a:pt x="3636" y="83698"/>
                    <a:pt x="6914" y="80269"/>
                  </a:cubicBezTo>
                  <a:cubicBezTo>
                    <a:pt x="11606" y="75597"/>
                    <a:pt x="17309" y="73261"/>
                    <a:pt x="24034" y="73261"/>
                  </a:cubicBezTo>
                  <a:cubicBezTo>
                    <a:pt x="26693" y="73261"/>
                    <a:pt x="29195" y="73729"/>
                    <a:pt x="31541" y="74660"/>
                  </a:cubicBezTo>
                  <a:lnTo>
                    <a:pt x="74924" y="31428"/>
                  </a:lnTo>
                  <a:cubicBezTo>
                    <a:pt x="73355" y="27224"/>
                    <a:pt x="73081" y="22825"/>
                    <a:pt x="74103" y="18226"/>
                  </a:cubicBezTo>
                  <a:cubicBezTo>
                    <a:pt x="75114" y="13631"/>
                    <a:pt x="77264" y="9779"/>
                    <a:pt x="80549" y="6657"/>
                  </a:cubicBezTo>
                  <a:cubicBezTo>
                    <a:pt x="83833" y="3233"/>
                    <a:pt x="87821" y="1131"/>
                    <a:pt x="92507" y="351"/>
                  </a:cubicBezTo>
                  <a:cubicBezTo>
                    <a:pt x="97199" y="-429"/>
                    <a:pt x="101657" y="195"/>
                    <a:pt x="105874" y="2219"/>
                  </a:cubicBezTo>
                  <a:cubicBezTo>
                    <a:pt x="106499" y="2531"/>
                    <a:pt x="106890" y="2999"/>
                    <a:pt x="107047" y="3618"/>
                  </a:cubicBezTo>
                  <a:cubicBezTo>
                    <a:pt x="107203" y="4242"/>
                    <a:pt x="107047" y="4789"/>
                    <a:pt x="106577" y="5257"/>
                  </a:cubicBezTo>
                  <a:cubicBezTo>
                    <a:pt x="106577" y="5257"/>
                    <a:pt x="93446" y="18343"/>
                    <a:pt x="93446" y="18343"/>
                  </a:cubicBezTo>
                  <a:close/>
                  <a:moveTo>
                    <a:pt x="22157" y="14602"/>
                  </a:moveTo>
                  <a:lnTo>
                    <a:pt x="19577" y="16938"/>
                  </a:lnTo>
                  <a:lnTo>
                    <a:pt x="48421" y="45450"/>
                  </a:lnTo>
                  <a:cubicBezTo>
                    <a:pt x="49203" y="46387"/>
                    <a:pt x="49203" y="47318"/>
                    <a:pt x="48421" y="48255"/>
                  </a:cubicBezTo>
                  <a:cubicBezTo>
                    <a:pt x="47951" y="48567"/>
                    <a:pt x="47482" y="48723"/>
                    <a:pt x="47019" y="48723"/>
                  </a:cubicBezTo>
                  <a:cubicBezTo>
                    <a:pt x="46549" y="48723"/>
                    <a:pt x="46080" y="48567"/>
                    <a:pt x="45611" y="48255"/>
                  </a:cubicBezTo>
                  <a:lnTo>
                    <a:pt x="17002" y="19514"/>
                  </a:lnTo>
                  <a:lnTo>
                    <a:pt x="14656" y="22084"/>
                  </a:lnTo>
                  <a:cubicBezTo>
                    <a:pt x="14187" y="22396"/>
                    <a:pt x="13718" y="22547"/>
                    <a:pt x="13248" y="22547"/>
                  </a:cubicBezTo>
                  <a:cubicBezTo>
                    <a:pt x="12779" y="22547"/>
                    <a:pt x="12310" y="22396"/>
                    <a:pt x="11841" y="22084"/>
                  </a:cubicBezTo>
                  <a:lnTo>
                    <a:pt x="586" y="10866"/>
                  </a:lnTo>
                  <a:cubicBezTo>
                    <a:pt x="-195" y="9929"/>
                    <a:pt x="-195" y="8993"/>
                    <a:pt x="586" y="8062"/>
                  </a:cubicBezTo>
                  <a:lnTo>
                    <a:pt x="8087" y="579"/>
                  </a:lnTo>
                  <a:cubicBezTo>
                    <a:pt x="9026" y="-195"/>
                    <a:pt x="9964" y="-195"/>
                    <a:pt x="10902" y="579"/>
                  </a:cubicBezTo>
                  <a:lnTo>
                    <a:pt x="22157" y="11797"/>
                  </a:lnTo>
                  <a:cubicBezTo>
                    <a:pt x="22939" y="12734"/>
                    <a:pt x="22939" y="13670"/>
                    <a:pt x="22157" y="1460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îşlíḓe"/>
            <p:cNvSpPr/>
            <p:nvPr/>
          </p:nvSpPr>
          <p:spPr>
            <a:xfrm>
              <a:off x="7036372" y="3576936"/>
              <a:ext cx="307205" cy="35105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4283" y="88122"/>
                  </a:moveTo>
                  <a:cubicBezTo>
                    <a:pt x="34283" y="86877"/>
                    <a:pt x="34994" y="86250"/>
                    <a:pt x="36427" y="86250"/>
                  </a:cubicBezTo>
                  <a:lnTo>
                    <a:pt x="83572" y="86250"/>
                  </a:lnTo>
                  <a:cubicBezTo>
                    <a:pt x="85000" y="86250"/>
                    <a:pt x="85716" y="86877"/>
                    <a:pt x="85716" y="88122"/>
                  </a:cubicBezTo>
                  <a:cubicBezTo>
                    <a:pt x="85716" y="89377"/>
                    <a:pt x="85000" y="90000"/>
                    <a:pt x="83572" y="90000"/>
                  </a:cubicBezTo>
                  <a:lnTo>
                    <a:pt x="36427" y="90000"/>
                  </a:lnTo>
                  <a:cubicBezTo>
                    <a:pt x="34994" y="90000"/>
                    <a:pt x="34283" y="89377"/>
                    <a:pt x="34283" y="88122"/>
                  </a:cubicBezTo>
                  <a:close/>
                  <a:moveTo>
                    <a:pt x="34283" y="73127"/>
                  </a:moveTo>
                  <a:cubicBezTo>
                    <a:pt x="34283" y="71877"/>
                    <a:pt x="34994" y="71250"/>
                    <a:pt x="36427" y="71250"/>
                  </a:cubicBezTo>
                  <a:lnTo>
                    <a:pt x="83572" y="71250"/>
                  </a:lnTo>
                  <a:cubicBezTo>
                    <a:pt x="85000" y="71250"/>
                    <a:pt x="85716" y="71877"/>
                    <a:pt x="85716" y="73127"/>
                  </a:cubicBezTo>
                  <a:cubicBezTo>
                    <a:pt x="85716" y="74377"/>
                    <a:pt x="85000" y="75000"/>
                    <a:pt x="83572" y="75000"/>
                  </a:cubicBezTo>
                  <a:lnTo>
                    <a:pt x="36427" y="75000"/>
                  </a:lnTo>
                  <a:cubicBezTo>
                    <a:pt x="34994" y="75000"/>
                    <a:pt x="34283" y="74377"/>
                    <a:pt x="34283" y="73127"/>
                  </a:cubicBezTo>
                  <a:close/>
                  <a:moveTo>
                    <a:pt x="34283" y="58127"/>
                  </a:moveTo>
                  <a:cubicBezTo>
                    <a:pt x="34283" y="56877"/>
                    <a:pt x="34994" y="56250"/>
                    <a:pt x="36427" y="56250"/>
                  </a:cubicBezTo>
                  <a:lnTo>
                    <a:pt x="83572" y="56250"/>
                  </a:lnTo>
                  <a:cubicBezTo>
                    <a:pt x="85000" y="56250"/>
                    <a:pt x="85716" y="56877"/>
                    <a:pt x="85716" y="58127"/>
                  </a:cubicBezTo>
                  <a:cubicBezTo>
                    <a:pt x="85716" y="59377"/>
                    <a:pt x="85000" y="60000"/>
                    <a:pt x="83572" y="60000"/>
                  </a:cubicBezTo>
                  <a:lnTo>
                    <a:pt x="36427" y="60000"/>
                  </a:lnTo>
                  <a:cubicBezTo>
                    <a:pt x="34994" y="60000"/>
                    <a:pt x="34283" y="59377"/>
                    <a:pt x="34283" y="58127"/>
                  </a:cubicBezTo>
                  <a:close/>
                  <a:moveTo>
                    <a:pt x="34283" y="43127"/>
                  </a:moveTo>
                  <a:cubicBezTo>
                    <a:pt x="34283" y="41877"/>
                    <a:pt x="34994" y="41250"/>
                    <a:pt x="36427" y="41250"/>
                  </a:cubicBezTo>
                  <a:lnTo>
                    <a:pt x="83572" y="41250"/>
                  </a:lnTo>
                  <a:cubicBezTo>
                    <a:pt x="85000" y="41250"/>
                    <a:pt x="85716" y="41877"/>
                    <a:pt x="85716" y="43127"/>
                  </a:cubicBezTo>
                  <a:cubicBezTo>
                    <a:pt x="85716" y="44377"/>
                    <a:pt x="85000" y="45000"/>
                    <a:pt x="83572" y="45000"/>
                  </a:cubicBezTo>
                  <a:lnTo>
                    <a:pt x="36427" y="45000"/>
                  </a:lnTo>
                  <a:cubicBezTo>
                    <a:pt x="34994" y="45000"/>
                    <a:pt x="34283" y="44377"/>
                    <a:pt x="34283" y="43127"/>
                  </a:cubicBezTo>
                  <a:close/>
                  <a:moveTo>
                    <a:pt x="34283" y="18750"/>
                  </a:moveTo>
                  <a:cubicBezTo>
                    <a:pt x="34283" y="21250"/>
                    <a:pt x="35711" y="22500"/>
                    <a:pt x="38572" y="22500"/>
                  </a:cubicBezTo>
                  <a:lnTo>
                    <a:pt x="81427" y="22500"/>
                  </a:lnTo>
                  <a:cubicBezTo>
                    <a:pt x="84283" y="22500"/>
                    <a:pt x="85716" y="21250"/>
                    <a:pt x="85716" y="18750"/>
                  </a:cubicBezTo>
                  <a:lnTo>
                    <a:pt x="85716" y="3750"/>
                  </a:lnTo>
                  <a:lnTo>
                    <a:pt x="34283" y="3750"/>
                  </a:lnTo>
                  <a:cubicBezTo>
                    <a:pt x="34283" y="3750"/>
                    <a:pt x="34283" y="18750"/>
                    <a:pt x="34283" y="18750"/>
                  </a:cubicBezTo>
                  <a:close/>
                  <a:moveTo>
                    <a:pt x="32277" y="24255"/>
                  </a:moveTo>
                  <a:cubicBezTo>
                    <a:pt x="30755" y="22933"/>
                    <a:pt x="30000" y="21094"/>
                    <a:pt x="30000" y="18750"/>
                  </a:cubicBezTo>
                  <a:lnTo>
                    <a:pt x="30000" y="1872"/>
                  </a:lnTo>
                  <a:cubicBezTo>
                    <a:pt x="30000" y="627"/>
                    <a:pt x="30711" y="0"/>
                    <a:pt x="32144" y="0"/>
                  </a:cubicBezTo>
                  <a:lnTo>
                    <a:pt x="87855" y="0"/>
                  </a:lnTo>
                  <a:cubicBezTo>
                    <a:pt x="89283" y="0"/>
                    <a:pt x="90000" y="627"/>
                    <a:pt x="90000" y="1872"/>
                  </a:cubicBezTo>
                  <a:lnTo>
                    <a:pt x="90000" y="18750"/>
                  </a:lnTo>
                  <a:cubicBezTo>
                    <a:pt x="90000" y="21094"/>
                    <a:pt x="89238" y="22933"/>
                    <a:pt x="87722" y="24255"/>
                  </a:cubicBezTo>
                  <a:cubicBezTo>
                    <a:pt x="86205" y="25588"/>
                    <a:pt x="84105" y="26250"/>
                    <a:pt x="81427" y="26250"/>
                  </a:cubicBezTo>
                  <a:lnTo>
                    <a:pt x="38572" y="26250"/>
                  </a:lnTo>
                  <a:cubicBezTo>
                    <a:pt x="35894" y="26250"/>
                    <a:pt x="33794" y="25588"/>
                    <a:pt x="32277" y="24255"/>
                  </a:cubicBezTo>
                  <a:close/>
                  <a:moveTo>
                    <a:pt x="17144" y="18750"/>
                  </a:moveTo>
                  <a:lnTo>
                    <a:pt x="17144" y="105000"/>
                  </a:lnTo>
                  <a:lnTo>
                    <a:pt x="102855" y="105000"/>
                  </a:lnTo>
                  <a:lnTo>
                    <a:pt x="102855" y="18750"/>
                  </a:lnTo>
                  <a:lnTo>
                    <a:pt x="96427" y="18750"/>
                  </a:lnTo>
                  <a:cubicBezTo>
                    <a:pt x="95000" y="18750"/>
                    <a:pt x="94283" y="18127"/>
                    <a:pt x="94283" y="16872"/>
                  </a:cubicBezTo>
                  <a:cubicBezTo>
                    <a:pt x="94283" y="15627"/>
                    <a:pt x="95000" y="15000"/>
                    <a:pt x="96427" y="15000"/>
                  </a:cubicBezTo>
                  <a:lnTo>
                    <a:pt x="105000" y="15000"/>
                  </a:lnTo>
                  <a:cubicBezTo>
                    <a:pt x="106427" y="15000"/>
                    <a:pt x="107144" y="15627"/>
                    <a:pt x="107144" y="16872"/>
                  </a:cubicBezTo>
                  <a:lnTo>
                    <a:pt x="107144" y="106872"/>
                  </a:lnTo>
                  <a:cubicBezTo>
                    <a:pt x="107144" y="108127"/>
                    <a:pt x="106427" y="108750"/>
                    <a:pt x="105000" y="108750"/>
                  </a:cubicBezTo>
                  <a:lnTo>
                    <a:pt x="15000" y="108750"/>
                  </a:lnTo>
                  <a:cubicBezTo>
                    <a:pt x="13566" y="108750"/>
                    <a:pt x="12855" y="108127"/>
                    <a:pt x="12855" y="106872"/>
                  </a:cubicBezTo>
                  <a:lnTo>
                    <a:pt x="12855" y="16872"/>
                  </a:lnTo>
                  <a:cubicBezTo>
                    <a:pt x="12855" y="15627"/>
                    <a:pt x="13566" y="15000"/>
                    <a:pt x="15000" y="15000"/>
                  </a:cubicBezTo>
                  <a:lnTo>
                    <a:pt x="23572" y="15000"/>
                  </a:lnTo>
                  <a:cubicBezTo>
                    <a:pt x="25000" y="15000"/>
                    <a:pt x="25716" y="15627"/>
                    <a:pt x="25716" y="16872"/>
                  </a:cubicBezTo>
                  <a:cubicBezTo>
                    <a:pt x="25716" y="18127"/>
                    <a:pt x="25000" y="18750"/>
                    <a:pt x="23572" y="18750"/>
                  </a:cubicBezTo>
                  <a:cubicBezTo>
                    <a:pt x="23572" y="18750"/>
                    <a:pt x="17144" y="18750"/>
                    <a:pt x="17144" y="18750"/>
                  </a:cubicBezTo>
                  <a:close/>
                  <a:moveTo>
                    <a:pt x="1872" y="118361"/>
                  </a:moveTo>
                  <a:cubicBezTo>
                    <a:pt x="622" y="117266"/>
                    <a:pt x="0" y="115933"/>
                    <a:pt x="0" y="114377"/>
                  </a:cubicBezTo>
                  <a:lnTo>
                    <a:pt x="0" y="9372"/>
                  </a:lnTo>
                  <a:cubicBezTo>
                    <a:pt x="0" y="7816"/>
                    <a:pt x="622" y="6483"/>
                    <a:pt x="1872" y="5388"/>
                  </a:cubicBezTo>
                  <a:cubicBezTo>
                    <a:pt x="3122" y="4300"/>
                    <a:pt x="4638" y="3750"/>
                    <a:pt x="6427" y="3750"/>
                  </a:cubicBezTo>
                  <a:lnTo>
                    <a:pt x="23572" y="3750"/>
                  </a:lnTo>
                  <a:cubicBezTo>
                    <a:pt x="25000" y="3750"/>
                    <a:pt x="25716" y="4377"/>
                    <a:pt x="25716" y="5622"/>
                  </a:cubicBezTo>
                  <a:cubicBezTo>
                    <a:pt x="25716" y="6877"/>
                    <a:pt x="25000" y="7500"/>
                    <a:pt x="23572" y="7500"/>
                  </a:cubicBezTo>
                  <a:lnTo>
                    <a:pt x="6427" y="7500"/>
                  </a:lnTo>
                  <a:cubicBezTo>
                    <a:pt x="4994" y="7500"/>
                    <a:pt x="4283" y="8127"/>
                    <a:pt x="4283" y="9372"/>
                  </a:cubicBezTo>
                  <a:lnTo>
                    <a:pt x="4283" y="114377"/>
                  </a:lnTo>
                  <a:cubicBezTo>
                    <a:pt x="4283" y="115622"/>
                    <a:pt x="4994" y="116250"/>
                    <a:pt x="6427" y="116250"/>
                  </a:cubicBezTo>
                  <a:lnTo>
                    <a:pt x="113572" y="116250"/>
                  </a:lnTo>
                  <a:cubicBezTo>
                    <a:pt x="115000" y="116250"/>
                    <a:pt x="115716" y="115622"/>
                    <a:pt x="115716" y="114377"/>
                  </a:cubicBezTo>
                  <a:lnTo>
                    <a:pt x="115716" y="9372"/>
                  </a:lnTo>
                  <a:cubicBezTo>
                    <a:pt x="115716" y="8127"/>
                    <a:pt x="115000" y="7500"/>
                    <a:pt x="113572" y="7500"/>
                  </a:cubicBezTo>
                  <a:lnTo>
                    <a:pt x="96427" y="7500"/>
                  </a:lnTo>
                  <a:cubicBezTo>
                    <a:pt x="95000" y="7500"/>
                    <a:pt x="94283" y="6877"/>
                    <a:pt x="94283" y="5622"/>
                  </a:cubicBezTo>
                  <a:cubicBezTo>
                    <a:pt x="94283" y="4377"/>
                    <a:pt x="95000" y="3750"/>
                    <a:pt x="96427" y="3750"/>
                  </a:cubicBezTo>
                  <a:lnTo>
                    <a:pt x="113572" y="3750"/>
                  </a:lnTo>
                  <a:cubicBezTo>
                    <a:pt x="115355" y="3750"/>
                    <a:pt x="116872" y="4300"/>
                    <a:pt x="118127" y="5388"/>
                  </a:cubicBezTo>
                  <a:cubicBezTo>
                    <a:pt x="119372" y="6483"/>
                    <a:pt x="120000" y="7816"/>
                    <a:pt x="120000" y="9372"/>
                  </a:cubicBezTo>
                  <a:lnTo>
                    <a:pt x="120000" y="114377"/>
                  </a:lnTo>
                  <a:cubicBezTo>
                    <a:pt x="120000" y="115933"/>
                    <a:pt x="119372" y="117266"/>
                    <a:pt x="118127" y="118361"/>
                  </a:cubicBezTo>
                  <a:cubicBezTo>
                    <a:pt x="116872" y="119450"/>
                    <a:pt x="115355" y="120000"/>
                    <a:pt x="113572" y="120000"/>
                  </a:cubicBezTo>
                  <a:lnTo>
                    <a:pt x="6427" y="120000"/>
                  </a:lnTo>
                  <a:cubicBezTo>
                    <a:pt x="4638" y="120000"/>
                    <a:pt x="3122" y="119450"/>
                    <a:pt x="1872" y="11836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6afbe390-788d-4861-b34c-364e6251665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89131" y="1269000"/>
            <a:ext cx="9413738" cy="4847638"/>
            <a:chOff x="1389131" y="1269000"/>
            <a:chExt cx="9413738" cy="4847638"/>
          </a:xfrm>
        </p:grpSpPr>
        <p:cxnSp>
          <p:nvCxnSpPr>
            <p:cNvPr id="6" name="直接箭头连接符 5"/>
            <p:cNvCxnSpPr/>
            <p:nvPr/>
          </p:nvCxnSpPr>
          <p:spPr>
            <a:xfrm>
              <a:off x="1389131" y="3212976"/>
              <a:ext cx="9413738" cy="0"/>
            </a:xfrm>
            <a:prstGeom prst="straightConnector1">
              <a:avLst/>
            </a:prstGeom>
            <a:ln w="152400" cap="rnd">
              <a:solidFill>
                <a:schemeClr val="bg1">
                  <a:lumMod val="75000"/>
                </a:schemeClr>
              </a:solidFill>
              <a:round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iṡḻíḑé"/>
            <p:cNvSpPr/>
            <p:nvPr/>
          </p:nvSpPr>
          <p:spPr>
            <a:xfrm>
              <a:off x="5447928" y="2348880"/>
              <a:ext cx="1296144" cy="1728192"/>
            </a:xfrm>
            <a:prstGeom prst="diamond">
              <a:avLst/>
            </a:prstGeom>
            <a:blipFill>
              <a:blip r:embed="rId2"/>
              <a:stretch>
                <a:fillRect l="-50097" r="-49125"/>
              </a:stretch>
            </a:blipFill>
            <a:ln w="762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cxnSp>
          <p:nvCxnSpPr>
            <p:cNvPr id="8" name="直接箭头连接符 7"/>
            <p:cNvCxnSpPr/>
            <p:nvPr/>
          </p:nvCxnSpPr>
          <p:spPr>
            <a:xfrm>
              <a:off x="6109847" y="3212976"/>
              <a:ext cx="1268450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íṩḷîḍe"/>
            <p:cNvSpPr/>
            <p:nvPr/>
          </p:nvSpPr>
          <p:spPr>
            <a:xfrm>
              <a:off x="2333582" y="2348880"/>
              <a:ext cx="1296144" cy="1728192"/>
            </a:xfrm>
            <a:prstGeom prst="diamond">
              <a:avLst/>
            </a:prstGeom>
            <a:blipFill>
              <a:blip r:embed="rId3"/>
              <a:stretch>
                <a:fillRect l="-50807" r="-49821"/>
              </a:stretch>
            </a:blipFill>
            <a:ln w="76200" cap="flat" cmpd="sng" algn="ctr">
              <a:solidFill>
                <a:schemeClr val="accent3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0" name="iṧḻíḑè"/>
            <p:cNvSpPr/>
            <p:nvPr/>
          </p:nvSpPr>
          <p:spPr>
            <a:xfrm>
              <a:off x="8562274" y="2348880"/>
              <a:ext cx="1296144" cy="1728192"/>
            </a:xfrm>
            <a:prstGeom prst="diamond">
              <a:avLst/>
            </a:prstGeom>
            <a:blipFill>
              <a:blip r:embed="rId4"/>
              <a:stretch>
                <a:fillRect l="-69189" r="-67848"/>
              </a:stretch>
            </a:blipFill>
            <a:ln w="762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cxnSp>
          <p:nvCxnSpPr>
            <p:cNvPr id="11" name="直接箭头连接符 10"/>
            <p:cNvCxnSpPr/>
            <p:nvPr/>
          </p:nvCxnSpPr>
          <p:spPr>
            <a:xfrm>
              <a:off x="9336360" y="3212976"/>
              <a:ext cx="648072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>
              <a:off x="3071664" y="3212976"/>
              <a:ext cx="1268450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肘形连接符 9"/>
            <p:cNvCxnSpPr>
              <a:stCxn id="9" idx="2"/>
            </p:cNvCxnSpPr>
            <p:nvPr/>
          </p:nvCxnSpPr>
          <p:spPr>
            <a:xfrm rot="5400000">
              <a:off x="2281543" y="4255125"/>
              <a:ext cx="878164" cy="522058"/>
            </a:xfrm>
            <a:prstGeom prst="bentConnector3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0"/>
            <p:cNvCxnSpPr>
              <a:endCxn id="10" idx="2"/>
            </p:cNvCxnSpPr>
            <p:nvPr/>
          </p:nvCxnSpPr>
          <p:spPr>
            <a:xfrm rot="16200000" flipV="1">
              <a:off x="9032293" y="4255125"/>
              <a:ext cx="878164" cy="522058"/>
            </a:xfrm>
            <a:prstGeom prst="bentConnector3">
              <a:avLst>
                <a:gd name="adj1" fmla="val 50000"/>
              </a:avLst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7" idx="2"/>
            </p:cNvCxnSpPr>
            <p:nvPr/>
          </p:nvCxnSpPr>
          <p:spPr>
            <a:xfrm>
              <a:off x="6096000" y="4077072"/>
              <a:ext cx="0" cy="899331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ïśḻîdè"/>
            <p:cNvGrpSpPr/>
            <p:nvPr/>
          </p:nvGrpSpPr>
          <p:grpSpPr>
            <a:xfrm>
              <a:off x="2252035" y="4353967"/>
              <a:ext cx="396156" cy="396156"/>
              <a:chOff x="4792557" y="2249137"/>
              <a:chExt cx="648072" cy="648072"/>
            </a:xfrm>
          </p:grpSpPr>
          <p:sp>
            <p:nvSpPr>
              <p:cNvPr id="37" name="îṥlíḓê"/>
              <p:cNvSpPr/>
              <p:nvPr/>
            </p:nvSpPr>
            <p:spPr>
              <a:xfrm>
                <a:off x="4792557" y="2249137"/>
                <a:ext cx="648072" cy="648072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$1iḓè"/>
              <p:cNvSpPr/>
              <p:nvPr/>
            </p:nvSpPr>
            <p:spPr bwMode="auto">
              <a:xfrm>
                <a:off x="4926447" y="2390028"/>
                <a:ext cx="380293" cy="366291"/>
              </a:xfrm>
              <a:custGeom>
                <a:avLst/>
                <a:gdLst>
                  <a:gd name="T0" fmla="*/ 4096 w 6827"/>
                  <a:gd name="T1" fmla="*/ 4551 h 6827"/>
                  <a:gd name="T2" fmla="*/ 6258 w 6827"/>
                  <a:gd name="T3" fmla="*/ 4096 h 6827"/>
                  <a:gd name="T4" fmla="*/ 2348 w 6827"/>
                  <a:gd name="T5" fmla="*/ 4911 h 6827"/>
                  <a:gd name="T6" fmla="*/ 569 w 6827"/>
                  <a:gd name="T7" fmla="*/ 4551 h 6827"/>
                  <a:gd name="T8" fmla="*/ 569 w 6827"/>
                  <a:gd name="T9" fmla="*/ 3982 h 6827"/>
                  <a:gd name="T10" fmla="*/ 1707 w 6827"/>
                  <a:gd name="T11" fmla="*/ 2503 h 6827"/>
                  <a:gd name="T12" fmla="*/ 3868 w 6827"/>
                  <a:gd name="T13" fmla="*/ 2731 h 6827"/>
                  <a:gd name="T14" fmla="*/ 5827 w 6827"/>
                  <a:gd name="T15" fmla="*/ 2004 h 6827"/>
                  <a:gd name="T16" fmla="*/ 6258 w 6827"/>
                  <a:gd name="T17" fmla="*/ 1820 h 6827"/>
                  <a:gd name="T18" fmla="*/ 4779 w 6827"/>
                  <a:gd name="T19" fmla="*/ 0 h 6827"/>
                  <a:gd name="T20" fmla="*/ 2854 w 6827"/>
                  <a:gd name="T21" fmla="*/ 2381 h 6827"/>
                  <a:gd name="T22" fmla="*/ 1239 w 6827"/>
                  <a:gd name="T23" fmla="*/ 2257 h 6827"/>
                  <a:gd name="T24" fmla="*/ 569 w 6827"/>
                  <a:gd name="T25" fmla="*/ 2844 h 6827"/>
                  <a:gd name="T26" fmla="*/ 569 w 6827"/>
                  <a:gd name="T27" fmla="*/ 2276 h 6827"/>
                  <a:gd name="T28" fmla="*/ 569 w 6827"/>
                  <a:gd name="T29" fmla="*/ 1707 h 6827"/>
                  <a:gd name="T30" fmla="*/ 569 w 6827"/>
                  <a:gd name="T31" fmla="*/ 1138 h 6827"/>
                  <a:gd name="T32" fmla="*/ 569 w 6827"/>
                  <a:gd name="T33" fmla="*/ 569 h 6827"/>
                  <a:gd name="T34" fmla="*/ 341 w 6827"/>
                  <a:gd name="T35" fmla="*/ 0 h 6827"/>
                  <a:gd name="T36" fmla="*/ 114 w 6827"/>
                  <a:gd name="T37" fmla="*/ 569 h 6827"/>
                  <a:gd name="T38" fmla="*/ 114 w 6827"/>
                  <a:gd name="T39" fmla="*/ 1138 h 6827"/>
                  <a:gd name="T40" fmla="*/ 114 w 6827"/>
                  <a:gd name="T41" fmla="*/ 1707 h 6827"/>
                  <a:gd name="T42" fmla="*/ 114 w 6827"/>
                  <a:gd name="T43" fmla="*/ 2276 h 6827"/>
                  <a:gd name="T44" fmla="*/ 114 w 6827"/>
                  <a:gd name="T45" fmla="*/ 2844 h 6827"/>
                  <a:gd name="T46" fmla="*/ 114 w 6827"/>
                  <a:gd name="T47" fmla="*/ 3413 h 6827"/>
                  <a:gd name="T48" fmla="*/ 114 w 6827"/>
                  <a:gd name="T49" fmla="*/ 3982 h 6827"/>
                  <a:gd name="T50" fmla="*/ 114 w 6827"/>
                  <a:gd name="T51" fmla="*/ 4551 h 6827"/>
                  <a:gd name="T52" fmla="*/ 114 w 6827"/>
                  <a:gd name="T53" fmla="*/ 5120 h 6827"/>
                  <a:gd name="T54" fmla="*/ 114 w 6827"/>
                  <a:gd name="T55" fmla="*/ 5689 h 6827"/>
                  <a:gd name="T56" fmla="*/ 114 w 6827"/>
                  <a:gd name="T57" fmla="*/ 6258 h 6827"/>
                  <a:gd name="T58" fmla="*/ 683 w 6827"/>
                  <a:gd name="T59" fmla="*/ 6713 h 6827"/>
                  <a:gd name="T60" fmla="*/ 1252 w 6827"/>
                  <a:gd name="T61" fmla="*/ 6713 h 6827"/>
                  <a:gd name="T62" fmla="*/ 1820 w 6827"/>
                  <a:gd name="T63" fmla="*/ 6713 h 6827"/>
                  <a:gd name="T64" fmla="*/ 2389 w 6827"/>
                  <a:gd name="T65" fmla="*/ 6713 h 6827"/>
                  <a:gd name="T66" fmla="*/ 2958 w 6827"/>
                  <a:gd name="T67" fmla="*/ 6713 h 6827"/>
                  <a:gd name="T68" fmla="*/ 3527 w 6827"/>
                  <a:gd name="T69" fmla="*/ 6713 h 6827"/>
                  <a:gd name="T70" fmla="*/ 4096 w 6827"/>
                  <a:gd name="T71" fmla="*/ 6713 h 6827"/>
                  <a:gd name="T72" fmla="*/ 4665 w 6827"/>
                  <a:gd name="T73" fmla="*/ 6713 h 6827"/>
                  <a:gd name="T74" fmla="*/ 5234 w 6827"/>
                  <a:gd name="T75" fmla="*/ 6713 h 6827"/>
                  <a:gd name="T76" fmla="*/ 5803 w 6827"/>
                  <a:gd name="T77" fmla="*/ 6713 h 6827"/>
                  <a:gd name="T78" fmla="*/ 6371 w 6827"/>
                  <a:gd name="T79" fmla="*/ 6713 h 6827"/>
                  <a:gd name="T80" fmla="*/ 6827 w 6827"/>
                  <a:gd name="T81" fmla="*/ 6485 h 6827"/>
                  <a:gd name="T82" fmla="*/ 6371 w 6827"/>
                  <a:gd name="T83" fmla="*/ 6258 h 6827"/>
                  <a:gd name="T84" fmla="*/ 5803 w 6827"/>
                  <a:gd name="T85" fmla="*/ 6258 h 6827"/>
                  <a:gd name="T86" fmla="*/ 5234 w 6827"/>
                  <a:gd name="T87" fmla="*/ 6258 h 6827"/>
                  <a:gd name="T88" fmla="*/ 4665 w 6827"/>
                  <a:gd name="T89" fmla="*/ 6258 h 6827"/>
                  <a:gd name="T90" fmla="*/ 4096 w 6827"/>
                  <a:gd name="T91" fmla="*/ 6258 h 6827"/>
                  <a:gd name="T92" fmla="*/ 3527 w 6827"/>
                  <a:gd name="T93" fmla="*/ 6258 h 6827"/>
                  <a:gd name="T94" fmla="*/ 2958 w 6827"/>
                  <a:gd name="T95" fmla="*/ 6258 h 6827"/>
                  <a:gd name="T96" fmla="*/ 2389 w 6827"/>
                  <a:gd name="T97" fmla="*/ 6258 h 6827"/>
                  <a:gd name="T98" fmla="*/ 1820 w 6827"/>
                  <a:gd name="T99" fmla="*/ 6258 h 6827"/>
                  <a:gd name="T100" fmla="*/ 1252 w 6827"/>
                  <a:gd name="T101" fmla="*/ 6258 h 6827"/>
                  <a:gd name="T102" fmla="*/ 683 w 6827"/>
                  <a:gd name="T103" fmla="*/ 6258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827" h="6827">
                    <a:moveTo>
                      <a:pt x="1263" y="5234"/>
                    </a:moveTo>
                    <a:cubicBezTo>
                      <a:pt x="1316" y="5493"/>
                      <a:pt x="1546" y="5689"/>
                      <a:pt x="1820" y="5689"/>
                    </a:cubicBezTo>
                    <a:cubicBezTo>
                      <a:pt x="2114" y="5689"/>
                      <a:pt x="2354" y="5464"/>
                      <a:pt x="2383" y="5178"/>
                    </a:cubicBezTo>
                    <a:lnTo>
                      <a:pt x="3568" y="4191"/>
                    </a:lnTo>
                    <a:cubicBezTo>
                      <a:pt x="3652" y="4401"/>
                      <a:pt x="3856" y="4551"/>
                      <a:pt x="4096" y="4551"/>
                    </a:cubicBezTo>
                    <a:cubicBezTo>
                      <a:pt x="4348" y="4551"/>
                      <a:pt x="4560" y="4385"/>
                      <a:pt x="4635" y="4157"/>
                    </a:cubicBezTo>
                    <a:lnTo>
                      <a:pt x="5696" y="4736"/>
                    </a:lnTo>
                    <a:cubicBezTo>
                      <a:pt x="5732" y="5016"/>
                      <a:pt x="5969" y="5234"/>
                      <a:pt x="6258" y="5234"/>
                    </a:cubicBezTo>
                    <a:cubicBezTo>
                      <a:pt x="6571" y="5234"/>
                      <a:pt x="6827" y="4979"/>
                      <a:pt x="6827" y="4665"/>
                    </a:cubicBezTo>
                    <a:cubicBezTo>
                      <a:pt x="6827" y="4351"/>
                      <a:pt x="6571" y="4096"/>
                      <a:pt x="6258" y="4096"/>
                    </a:cubicBezTo>
                    <a:cubicBezTo>
                      <a:pt x="6006" y="4096"/>
                      <a:pt x="5794" y="4262"/>
                      <a:pt x="5719" y="4490"/>
                    </a:cubicBezTo>
                    <a:lnTo>
                      <a:pt x="4658" y="3911"/>
                    </a:lnTo>
                    <a:cubicBezTo>
                      <a:pt x="4622" y="3631"/>
                      <a:pt x="4385" y="3413"/>
                      <a:pt x="4096" y="3413"/>
                    </a:cubicBezTo>
                    <a:cubicBezTo>
                      <a:pt x="3802" y="3413"/>
                      <a:pt x="3563" y="3638"/>
                      <a:pt x="3533" y="3924"/>
                    </a:cubicBezTo>
                    <a:lnTo>
                      <a:pt x="2348" y="4911"/>
                    </a:lnTo>
                    <a:cubicBezTo>
                      <a:pt x="2265" y="4701"/>
                      <a:pt x="2060" y="4551"/>
                      <a:pt x="1820" y="4551"/>
                    </a:cubicBezTo>
                    <a:cubicBezTo>
                      <a:pt x="1546" y="4551"/>
                      <a:pt x="1316" y="4747"/>
                      <a:pt x="1263" y="5006"/>
                    </a:cubicBezTo>
                    <a:lnTo>
                      <a:pt x="455" y="5006"/>
                    </a:lnTo>
                    <a:lnTo>
                      <a:pt x="455" y="4551"/>
                    </a:lnTo>
                    <a:lnTo>
                      <a:pt x="569" y="4551"/>
                    </a:lnTo>
                    <a:cubicBezTo>
                      <a:pt x="632" y="4551"/>
                      <a:pt x="683" y="4500"/>
                      <a:pt x="683" y="4437"/>
                    </a:cubicBezTo>
                    <a:cubicBezTo>
                      <a:pt x="683" y="4374"/>
                      <a:pt x="632" y="4324"/>
                      <a:pt x="569" y="4324"/>
                    </a:cubicBezTo>
                    <a:lnTo>
                      <a:pt x="455" y="4324"/>
                    </a:lnTo>
                    <a:lnTo>
                      <a:pt x="455" y="3982"/>
                    </a:lnTo>
                    <a:lnTo>
                      <a:pt x="569" y="3982"/>
                    </a:lnTo>
                    <a:cubicBezTo>
                      <a:pt x="632" y="3982"/>
                      <a:pt x="683" y="3931"/>
                      <a:pt x="683" y="3868"/>
                    </a:cubicBezTo>
                    <a:cubicBezTo>
                      <a:pt x="683" y="3806"/>
                      <a:pt x="632" y="3755"/>
                      <a:pt x="569" y="3755"/>
                    </a:cubicBezTo>
                    <a:lnTo>
                      <a:pt x="480" y="3755"/>
                    </a:lnTo>
                    <a:lnTo>
                      <a:pt x="1407" y="2416"/>
                    </a:lnTo>
                    <a:cubicBezTo>
                      <a:pt x="1494" y="2470"/>
                      <a:pt x="1596" y="2503"/>
                      <a:pt x="1707" y="2503"/>
                    </a:cubicBezTo>
                    <a:cubicBezTo>
                      <a:pt x="1888" y="2503"/>
                      <a:pt x="2048" y="2416"/>
                      <a:pt x="2152" y="2284"/>
                    </a:cubicBezTo>
                    <a:lnTo>
                      <a:pt x="2752" y="2584"/>
                    </a:lnTo>
                    <a:cubicBezTo>
                      <a:pt x="2740" y="2631"/>
                      <a:pt x="2731" y="2680"/>
                      <a:pt x="2731" y="2731"/>
                    </a:cubicBezTo>
                    <a:cubicBezTo>
                      <a:pt x="2731" y="3044"/>
                      <a:pt x="2986" y="3300"/>
                      <a:pt x="3300" y="3300"/>
                    </a:cubicBezTo>
                    <a:cubicBezTo>
                      <a:pt x="3613" y="3300"/>
                      <a:pt x="3868" y="3044"/>
                      <a:pt x="3868" y="2731"/>
                    </a:cubicBezTo>
                    <a:cubicBezTo>
                      <a:pt x="3868" y="2608"/>
                      <a:pt x="3829" y="2496"/>
                      <a:pt x="3763" y="2403"/>
                    </a:cubicBezTo>
                    <a:lnTo>
                      <a:pt x="4488" y="1055"/>
                    </a:lnTo>
                    <a:cubicBezTo>
                      <a:pt x="4574" y="1107"/>
                      <a:pt x="4672" y="1138"/>
                      <a:pt x="4779" y="1138"/>
                    </a:cubicBezTo>
                    <a:cubicBezTo>
                      <a:pt x="4891" y="1138"/>
                      <a:pt x="4995" y="1104"/>
                      <a:pt x="5083" y="1048"/>
                    </a:cubicBezTo>
                    <a:lnTo>
                      <a:pt x="5827" y="2004"/>
                    </a:lnTo>
                    <a:cubicBezTo>
                      <a:pt x="5829" y="2007"/>
                      <a:pt x="5833" y="2009"/>
                      <a:pt x="5836" y="2011"/>
                    </a:cubicBezTo>
                    <a:cubicBezTo>
                      <a:pt x="5745" y="2112"/>
                      <a:pt x="5689" y="2244"/>
                      <a:pt x="5689" y="2389"/>
                    </a:cubicBezTo>
                    <a:cubicBezTo>
                      <a:pt x="5689" y="2703"/>
                      <a:pt x="5944" y="2958"/>
                      <a:pt x="6258" y="2958"/>
                    </a:cubicBezTo>
                    <a:cubicBezTo>
                      <a:pt x="6571" y="2958"/>
                      <a:pt x="6827" y="2703"/>
                      <a:pt x="6827" y="2389"/>
                    </a:cubicBezTo>
                    <a:cubicBezTo>
                      <a:pt x="6827" y="2076"/>
                      <a:pt x="6571" y="1820"/>
                      <a:pt x="6258" y="1820"/>
                    </a:cubicBezTo>
                    <a:cubicBezTo>
                      <a:pt x="6170" y="1820"/>
                      <a:pt x="6087" y="1842"/>
                      <a:pt x="6013" y="1878"/>
                    </a:cubicBezTo>
                    <a:cubicBezTo>
                      <a:pt x="6010" y="1874"/>
                      <a:pt x="6010" y="1869"/>
                      <a:pt x="6006" y="1864"/>
                    </a:cubicBezTo>
                    <a:lnTo>
                      <a:pt x="5248" y="890"/>
                    </a:lnTo>
                    <a:cubicBezTo>
                      <a:pt x="5311" y="798"/>
                      <a:pt x="5348" y="688"/>
                      <a:pt x="5348" y="569"/>
                    </a:cubicBezTo>
                    <a:cubicBezTo>
                      <a:pt x="5348" y="255"/>
                      <a:pt x="5092" y="0"/>
                      <a:pt x="4779" y="0"/>
                    </a:cubicBezTo>
                    <a:cubicBezTo>
                      <a:pt x="4465" y="0"/>
                      <a:pt x="4210" y="255"/>
                      <a:pt x="4210" y="569"/>
                    </a:cubicBezTo>
                    <a:cubicBezTo>
                      <a:pt x="4210" y="691"/>
                      <a:pt x="4249" y="804"/>
                      <a:pt x="4315" y="897"/>
                    </a:cubicBezTo>
                    <a:lnTo>
                      <a:pt x="3590" y="2244"/>
                    </a:lnTo>
                    <a:cubicBezTo>
                      <a:pt x="3505" y="2193"/>
                      <a:pt x="3406" y="2162"/>
                      <a:pt x="3300" y="2162"/>
                    </a:cubicBezTo>
                    <a:cubicBezTo>
                      <a:pt x="3118" y="2162"/>
                      <a:pt x="2959" y="2248"/>
                      <a:pt x="2854" y="2381"/>
                    </a:cubicBezTo>
                    <a:lnTo>
                      <a:pt x="2254" y="2081"/>
                    </a:lnTo>
                    <a:cubicBezTo>
                      <a:pt x="2267" y="2034"/>
                      <a:pt x="2276" y="1985"/>
                      <a:pt x="2276" y="1934"/>
                    </a:cubicBezTo>
                    <a:cubicBezTo>
                      <a:pt x="2276" y="1621"/>
                      <a:pt x="2020" y="1365"/>
                      <a:pt x="1707" y="1365"/>
                    </a:cubicBezTo>
                    <a:cubicBezTo>
                      <a:pt x="1393" y="1365"/>
                      <a:pt x="1138" y="1621"/>
                      <a:pt x="1138" y="1934"/>
                    </a:cubicBezTo>
                    <a:cubicBezTo>
                      <a:pt x="1138" y="2054"/>
                      <a:pt x="1176" y="2166"/>
                      <a:pt x="1239" y="2257"/>
                    </a:cubicBezTo>
                    <a:lnTo>
                      <a:pt x="593" y="3191"/>
                    </a:lnTo>
                    <a:cubicBezTo>
                      <a:pt x="585" y="3189"/>
                      <a:pt x="578" y="3186"/>
                      <a:pt x="569" y="3186"/>
                    </a:cubicBezTo>
                    <a:lnTo>
                      <a:pt x="455" y="3186"/>
                    </a:lnTo>
                    <a:lnTo>
                      <a:pt x="455" y="2844"/>
                    </a:lnTo>
                    <a:lnTo>
                      <a:pt x="569" y="2844"/>
                    </a:lnTo>
                    <a:cubicBezTo>
                      <a:pt x="632" y="2844"/>
                      <a:pt x="683" y="2794"/>
                      <a:pt x="683" y="2731"/>
                    </a:cubicBezTo>
                    <a:cubicBezTo>
                      <a:pt x="683" y="2668"/>
                      <a:pt x="632" y="2617"/>
                      <a:pt x="569" y="2617"/>
                    </a:cubicBezTo>
                    <a:lnTo>
                      <a:pt x="455" y="2617"/>
                    </a:lnTo>
                    <a:lnTo>
                      <a:pt x="455" y="2276"/>
                    </a:lnTo>
                    <a:lnTo>
                      <a:pt x="569" y="2276"/>
                    </a:lnTo>
                    <a:cubicBezTo>
                      <a:pt x="632" y="2276"/>
                      <a:pt x="683" y="2225"/>
                      <a:pt x="683" y="2162"/>
                    </a:cubicBezTo>
                    <a:cubicBezTo>
                      <a:pt x="683" y="2099"/>
                      <a:pt x="632" y="2048"/>
                      <a:pt x="569" y="2048"/>
                    </a:cubicBezTo>
                    <a:lnTo>
                      <a:pt x="455" y="2048"/>
                    </a:lnTo>
                    <a:lnTo>
                      <a:pt x="455" y="1707"/>
                    </a:lnTo>
                    <a:lnTo>
                      <a:pt x="569" y="1707"/>
                    </a:lnTo>
                    <a:cubicBezTo>
                      <a:pt x="632" y="1707"/>
                      <a:pt x="683" y="1656"/>
                      <a:pt x="683" y="1593"/>
                    </a:cubicBezTo>
                    <a:cubicBezTo>
                      <a:pt x="683" y="1530"/>
                      <a:pt x="632" y="1479"/>
                      <a:pt x="569" y="1479"/>
                    </a:cubicBezTo>
                    <a:lnTo>
                      <a:pt x="455" y="1479"/>
                    </a:lnTo>
                    <a:lnTo>
                      <a:pt x="455" y="1138"/>
                    </a:lnTo>
                    <a:lnTo>
                      <a:pt x="569" y="1138"/>
                    </a:lnTo>
                    <a:cubicBezTo>
                      <a:pt x="632" y="1138"/>
                      <a:pt x="683" y="1087"/>
                      <a:pt x="683" y="1024"/>
                    </a:cubicBezTo>
                    <a:cubicBezTo>
                      <a:pt x="683" y="961"/>
                      <a:pt x="632" y="910"/>
                      <a:pt x="569" y="910"/>
                    </a:cubicBezTo>
                    <a:lnTo>
                      <a:pt x="455" y="910"/>
                    </a:lnTo>
                    <a:lnTo>
                      <a:pt x="455" y="569"/>
                    </a:lnTo>
                    <a:lnTo>
                      <a:pt x="569" y="569"/>
                    </a:lnTo>
                    <a:cubicBezTo>
                      <a:pt x="632" y="569"/>
                      <a:pt x="683" y="518"/>
                      <a:pt x="683" y="455"/>
                    </a:cubicBezTo>
                    <a:cubicBezTo>
                      <a:pt x="683" y="392"/>
                      <a:pt x="632" y="341"/>
                      <a:pt x="569" y="341"/>
                    </a:cubicBezTo>
                    <a:lnTo>
                      <a:pt x="455" y="341"/>
                    </a:lnTo>
                    <a:lnTo>
                      <a:pt x="455" y="114"/>
                    </a:lnTo>
                    <a:cubicBezTo>
                      <a:pt x="455" y="51"/>
                      <a:pt x="404" y="0"/>
                      <a:pt x="341" y="0"/>
                    </a:cubicBezTo>
                    <a:cubicBezTo>
                      <a:pt x="278" y="0"/>
                      <a:pt x="228" y="51"/>
                      <a:pt x="228" y="114"/>
                    </a:cubicBezTo>
                    <a:lnTo>
                      <a:pt x="228" y="341"/>
                    </a:lnTo>
                    <a:lnTo>
                      <a:pt x="114" y="341"/>
                    </a:lnTo>
                    <a:cubicBezTo>
                      <a:pt x="51" y="341"/>
                      <a:pt x="0" y="392"/>
                      <a:pt x="0" y="455"/>
                    </a:cubicBezTo>
                    <a:cubicBezTo>
                      <a:pt x="0" y="518"/>
                      <a:pt x="51" y="569"/>
                      <a:pt x="114" y="569"/>
                    </a:cubicBezTo>
                    <a:lnTo>
                      <a:pt x="228" y="569"/>
                    </a:lnTo>
                    <a:lnTo>
                      <a:pt x="228" y="910"/>
                    </a:lnTo>
                    <a:lnTo>
                      <a:pt x="114" y="910"/>
                    </a:lnTo>
                    <a:cubicBezTo>
                      <a:pt x="51" y="910"/>
                      <a:pt x="0" y="961"/>
                      <a:pt x="0" y="1024"/>
                    </a:cubicBezTo>
                    <a:cubicBezTo>
                      <a:pt x="0" y="1087"/>
                      <a:pt x="51" y="1138"/>
                      <a:pt x="114" y="1138"/>
                    </a:cubicBezTo>
                    <a:lnTo>
                      <a:pt x="228" y="1138"/>
                    </a:lnTo>
                    <a:lnTo>
                      <a:pt x="228" y="1479"/>
                    </a:lnTo>
                    <a:lnTo>
                      <a:pt x="114" y="1479"/>
                    </a:lnTo>
                    <a:cubicBezTo>
                      <a:pt x="51" y="1479"/>
                      <a:pt x="0" y="1530"/>
                      <a:pt x="0" y="1593"/>
                    </a:cubicBezTo>
                    <a:cubicBezTo>
                      <a:pt x="0" y="1656"/>
                      <a:pt x="51" y="1707"/>
                      <a:pt x="114" y="1707"/>
                    </a:cubicBezTo>
                    <a:lnTo>
                      <a:pt x="228" y="1707"/>
                    </a:lnTo>
                    <a:lnTo>
                      <a:pt x="228" y="2048"/>
                    </a:lnTo>
                    <a:lnTo>
                      <a:pt x="114" y="2048"/>
                    </a:lnTo>
                    <a:cubicBezTo>
                      <a:pt x="51" y="2048"/>
                      <a:pt x="0" y="2099"/>
                      <a:pt x="0" y="2162"/>
                    </a:cubicBezTo>
                    <a:cubicBezTo>
                      <a:pt x="0" y="2225"/>
                      <a:pt x="51" y="2276"/>
                      <a:pt x="114" y="2276"/>
                    </a:cubicBezTo>
                    <a:lnTo>
                      <a:pt x="228" y="2276"/>
                    </a:lnTo>
                    <a:lnTo>
                      <a:pt x="228" y="2617"/>
                    </a:lnTo>
                    <a:lnTo>
                      <a:pt x="114" y="2617"/>
                    </a:lnTo>
                    <a:cubicBezTo>
                      <a:pt x="51" y="2617"/>
                      <a:pt x="0" y="2668"/>
                      <a:pt x="0" y="2731"/>
                    </a:cubicBezTo>
                    <a:cubicBezTo>
                      <a:pt x="0" y="2794"/>
                      <a:pt x="51" y="2844"/>
                      <a:pt x="114" y="2844"/>
                    </a:cubicBezTo>
                    <a:lnTo>
                      <a:pt x="228" y="2844"/>
                    </a:lnTo>
                    <a:lnTo>
                      <a:pt x="228" y="3186"/>
                    </a:lnTo>
                    <a:lnTo>
                      <a:pt x="114" y="3186"/>
                    </a:lnTo>
                    <a:cubicBezTo>
                      <a:pt x="51" y="3186"/>
                      <a:pt x="0" y="3237"/>
                      <a:pt x="0" y="3300"/>
                    </a:cubicBezTo>
                    <a:cubicBezTo>
                      <a:pt x="0" y="3362"/>
                      <a:pt x="51" y="3413"/>
                      <a:pt x="114" y="3413"/>
                    </a:cubicBezTo>
                    <a:lnTo>
                      <a:pt x="228" y="3413"/>
                    </a:lnTo>
                    <a:lnTo>
                      <a:pt x="228" y="3755"/>
                    </a:lnTo>
                    <a:lnTo>
                      <a:pt x="114" y="3755"/>
                    </a:lnTo>
                    <a:cubicBezTo>
                      <a:pt x="51" y="3755"/>
                      <a:pt x="0" y="3806"/>
                      <a:pt x="0" y="3868"/>
                    </a:cubicBezTo>
                    <a:cubicBezTo>
                      <a:pt x="0" y="3931"/>
                      <a:pt x="51" y="3982"/>
                      <a:pt x="114" y="3982"/>
                    </a:cubicBezTo>
                    <a:lnTo>
                      <a:pt x="228" y="3982"/>
                    </a:lnTo>
                    <a:lnTo>
                      <a:pt x="228" y="4324"/>
                    </a:lnTo>
                    <a:lnTo>
                      <a:pt x="114" y="4324"/>
                    </a:lnTo>
                    <a:cubicBezTo>
                      <a:pt x="51" y="4324"/>
                      <a:pt x="0" y="4374"/>
                      <a:pt x="0" y="4437"/>
                    </a:cubicBezTo>
                    <a:cubicBezTo>
                      <a:pt x="0" y="4500"/>
                      <a:pt x="51" y="4551"/>
                      <a:pt x="114" y="4551"/>
                    </a:cubicBezTo>
                    <a:lnTo>
                      <a:pt x="228" y="4551"/>
                    </a:lnTo>
                    <a:lnTo>
                      <a:pt x="228" y="4892"/>
                    </a:lnTo>
                    <a:lnTo>
                      <a:pt x="114" y="4892"/>
                    </a:lnTo>
                    <a:cubicBezTo>
                      <a:pt x="51" y="4892"/>
                      <a:pt x="0" y="4943"/>
                      <a:pt x="0" y="5006"/>
                    </a:cubicBezTo>
                    <a:cubicBezTo>
                      <a:pt x="0" y="5069"/>
                      <a:pt x="51" y="5120"/>
                      <a:pt x="114" y="5120"/>
                    </a:cubicBezTo>
                    <a:lnTo>
                      <a:pt x="228" y="5120"/>
                    </a:lnTo>
                    <a:lnTo>
                      <a:pt x="228" y="5461"/>
                    </a:lnTo>
                    <a:lnTo>
                      <a:pt x="114" y="5461"/>
                    </a:lnTo>
                    <a:cubicBezTo>
                      <a:pt x="51" y="5461"/>
                      <a:pt x="0" y="5512"/>
                      <a:pt x="0" y="5575"/>
                    </a:cubicBezTo>
                    <a:cubicBezTo>
                      <a:pt x="0" y="5638"/>
                      <a:pt x="51" y="5689"/>
                      <a:pt x="114" y="5689"/>
                    </a:cubicBezTo>
                    <a:lnTo>
                      <a:pt x="228" y="5689"/>
                    </a:lnTo>
                    <a:lnTo>
                      <a:pt x="228" y="6030"/>
                    </a:lnTo>
                    <a:lnTo>
                      <a:pt x="114" y="6030"/>
                    </a:lnTo>
                    <a:cubicBezTo>
                      <a:pt x="51" y="6030"/>
                      <a:pt x="0" y="6081"/>
                      <a:pt x="0" y="6144"/>
                    </a:cubicBezTo>
                    <a:cubicBezTo>
                      <a:pt x="0" y="6207"/>
                      <a:pt x="51" y="6258"/>
                      <a:pt x="114" y="6258"/>
                    </a:cubicBezTo>
                    <a:lnTo>
                      <a:pt x="228" y="6258"/>
                    </a:lnTo>
                    <a:lnTo>
                      <a:pt x="228" y="6485"/>
                    </a:lnTo>
                    <a:cubicBezTo>
                      <a:pt x="228" y="6548"/>
                      <a:pt x="278" y="6599"/>
                      <a:pt x="341" y="6599"/>
                    </a:cubicBezTo>
                    <a:lnTo>
                      <a:pt x="683" y="6599"/>
                    </a:lnTo>
                    <a:lnTo>
                      <a:pt x="683" y="6713"/>
                    </a:lnTo>
                    <a:cubicBezTo>
                      <a:pt x="683" y="6776"/>
                      <a:pt x="734" y="6827"/>
                      <a:pt x="796" y="6827"/>
                    </a:cubicBezTo>
                    <a:cubicBezTo>
                      <a:pt x="859" y="6827"/>
                      <a:pt x="910" y="6776"/>
                      <a:pt x="910" y="6713"/>
                    </a:cubicBezTo>
                    <a:lnTo>
                      <a:pt x="910" y="6599"/>
                    </a:lnTo>
                    <a:lnTo>
                      <a:pt x="1252" y="6599"/>
                    </a:lnTo>
                    <a:lnTo>
                      <a:pt x="1252" y="6713"/>
                    </a:lnTo>
                    <a:cubicBezTo>
                      <a:pt x="1252" y="6776"/>
                      <a:pt x="1302" y="6827"/>
                      <a:pt x="1365" y="6827"/>
                    </a:cubicBezTo>
                    <a:cubicBezTo>
                      <a:pt x="1428" y="6827"/>
                      <a:pt x="1479" y="6776"/>
                      <a:pt x="1479" y="6713"/>
                    </a:cubicBezTo>
                    <a:lnTo>
                      <a:pt x="1479" y="6599"/>
                    </a:lnTo>
                    <a:lnTo>
                      <a:pt x="1820" y="6599"/>
                    </a:lnTo>
                    <a:lnTo>
                      <a:pt x="1820" y="6713"/>
                    </a:lnTo>
                    <a:cubicBezTo>
                      <a:pt x="1820" y="6776"/>
                      <a:pt x="1871" y="6827"/>
                      <a:pt x="1934" y="6827"/>
                    </a:cubicBezTo>
                    <a:cubicBezTo>
                      <a:pt x="1997" y="6827"/>
                      <a:pt x="2048" y="6776"/>
                      <a:pt x="2048" y="6713"/>
                    </a:cubicBezTo>
                    <a:lnTo>
                      <a:pt x="2048" y="6599"/>
                    </a:lnTo>
                    <a:lnTo>
                      <a:pt x="2389" y="6599"/>
                    </a:lnTo>
                    <a:lnTo>
                      <a:pt x="2389" y="6713"/>
                    </a:lnTo>
                    <a:cubicBezTo>
                      <a:pt x="2389" y="6776"/>
                      <a:pt x="2440" y="6827"/>
                      <a:pt x="2503" y="6827"/>
                    </a:cubicBezTo>
                    <a:cubicBezTo>
                      <a:pt x="2566" y="6827"/>
                      <a:pt x="2617" y="6776"/>
                      <a:pt x="2617" y="6713"/>
                    </a:cubicBezTo>
                    <a:lnTo>
                      <a:pt x="2617" y="6599"/>
                    </a:lnTo>
                    <a:lnTo>
                      <a:pt x="2958" y="6599"/>
                    </a:lnTo>
                    <a:lnTo>
                      <a:pt x="2958" y="6713"/>
                    </a:lnTo>
                    <a:cubicBezTo>
                      <a:pt x="2958" y="6776"/>
                      <a:pt x="3009" y="6827"/>
                      <a:pt x="3072" y="6827"/>
                    </a:cubicBezTo>
                    <a:cubicBezTo>
                      <a:pt x="3135" y="6827"/>
                      <a:pt x="3186" y="6776"/>
                      <a:pt x="3186" y="6713"/>
                    </a:cubicBezTo>
                    <a:lnTo>
                      <a:pt x="3186" y="6599"/>
                    </a:lnTo>
                    <a:lnTo>
                      <a:pt x="3527" y="6599"/>
                    </a:lnTo>
                    <a:lnTo>
                      <a:pt x="3527" y="6713"/>
                    </a:lnTo>
                    <a:cubicBezTo>
                      <a:pt x="3527" y="6776"/>
                      <a:pt x="3578" y="6827"/>
                      <a:pt x="3641" y="6827"/>
                    </a:cubicBezTo>
                    <a:cubicBezTo>
                      <a:pt x="3704" y="6827"/>
                      <a:pt x="3755" y="6776"/>
                      <a:pt x="3755" y="6713"/>
                    </a:cubicBezTo>
                    <a:lnTo>
                      <a:pt x="3755" y="6599"/>
                    </a:lnTo>
                    <a:lnTo>
                      <a:pt x="4096" y="6599"/>
                    </a:lnTo>
                    <a:lnTo>
                      <a:pt x="4096" y="6713"/>
                    </a:lnTo>
                    <a:cubicBezTo>
                      <a:pt x="4096" y="6776"/>
                      <a:pt x="4147" y="6827"/>
                      <a:pt x="4210" y="6827"/>
                    </a:cubicBezTo>
                    <a:cubicBezTo>
                      <a:pt x="4273" y="6827"/>
                      <a:pt x="4323" y="6776"/>
                      <a:pt x="4323" y="6713"/>
                    </a:cubicBezTo>
                    <a:lnTo>
                      <a:pt x="4323" y="6599"/>
                    </a:lnTo>
                    <a:lnTo>
                      <a:pt x="4665" y="6599"/>
                    </a:lnTo>
                    <a:lnTo>
                      <a:pt x="4665" y="6713"/>
                    </a:lnTo>
                    <a:cubicBezTo>
                      <a:pt x="4665" y="6776"/>
                      <a:pt x="4716" y="6827"/>
                      <a:pt x="4779" y="6827"/>
                    </a:cubicBezTo>
                    <a:cubicBezTo>
                      <a:pt x="4842" y="6827"/>
                      <a:pt x="4892" y="6776"/>
                      <a:pt x="4892" y="6713"/>
                    </a:cubicBezTo>
                    <a:lnTo>
                      <a:pt x="4892" y="6599"/>
                    </a:lnTo>
                    <a:lnTo>
                      <a:pt x="5234" y="6599"/>
                    </a:lnTo>
                    <a:lnTo>
                      <a:pt x="5234" y="6713"/>
                    </a:lnTo>
                    <a:cubicBezTo>
                      <a:pt x="5234" y="6776"/>
                      <a:pt x="5285" y="6827"/>
                      <a:pt x="5347" y="6827"/>
                    </a:cubicBezTo>
                    <a:cubicBezTo>
                      <a:pt x="5410" y="6827"/>
                      <a:pt x="5461" y="6776"/>
                      <a:pt x="5461" y="6713"/>
                    </a:cubicBezTo>
                    <a:lnTo>
                      <a:pt x="5461" y="6599"/>
                    </a:lnTo>
                    <a:lnTo>
                      <a:pt x="5803" y="6599"/>
                    </a:lnTo>
                    <a:lnTo>
                      <a:pt x="5803" y="6713"/>
                    </a:lnTo>
                    <a:cubicBezTo>
                      <a:pt x="5803" y="6776"/>
                      <a:pt x="5853" y="6827"/>
                      <a:pt x="5916" y="6827"/>
                    </a:cubicBezTo>
                    <a:cubicBezTo>
                      <a:pt x="5979" y="6827"/>
                      <a:pt x="6030" y="6776"/>
                      <a:pt x="6030" y="6713"/>
                    </a:cubicBezTo>
                    <a:lnTo>
                      <a:pt x="6030" y="6599"/>
                    </a:lnTo>
                    <a:lnTo>
                      <a:pt x="6371" y="6599"/>
                    </a:lnTo>
                    <a:lnTo>
                      <a:pt x="6371" y="6713"/>
                    </a:lnTo>
                    <a:cubicBezTo>
                      <a:pt x="6371" y="6776"/>
                      <a:pt x="6422" y="6827"/>
                      <a:pt x="6485" y="6827"/>
                    </a:cubicBezTo>
                    <a:cubicBezTo>
                      <a:pt x="6548" y="6827"/>
                      <a:pt x="6599" y="6776"/>
                      <a:pt x="6599" y="6713"/>
                    </a:cubicBezTo>
                    <a:lnTo>
                      <a:pt x="6599" y="6599"/>
                    </a:lnTo>
                    <a:lnTo>
                      <a:pt x="6713" y="6599"/>
                    </a:lnTo>
                    <a:cubicBezTo>
                      <a:pt x="6776" y="6599"/>
                      <a:pt x="6827" y="6548"/>
                      <a:pt x="6827" y="6485"/>
                    </a:cubicBezTo>
                    <a:cubicBezTo>
                      <a:pt x="6827" y="6422"/>
                      <a:pt x="6776" y="6372"/>
                      <a:pt x="6713" y="6372"/>
                    </a:cubicBezTo>
                    <a:lnTo>
                      <a:pt x="6599" y="6372"/>
                    </a:lnTo>
                    <a:lnTo>
                      <a:pt x="6599" y="6258"/>
                    </a:lnTo>
                    <a:cubicBezTo>
                      <a:pt x="6599" y="6195"/>
                      <a:pt x="6548" y="6144"/>
                      <a:pt x="6485" y="6144"/>
                    </a:cubicBezTo>
                    <a:cubicBezTo>
                      <a:pt x="6422" y="6144"/>
                      <a:pt x="6371" y="6195"/>
                      <a:pt x="6371" y="6258"/>
                    </a:cubicBezTo>
                    <a:lnTo>
                      <a:pt x="6371" y="6372"/>
                    </a:lnTo>
                    <a:lnTo>
                      <a:pt x="6030" y="6372"/>
                    </a:lnTo>
                    <a:lnTo>
                      <a:pt x="6030" y="6258"/>
                    </a:lnTo>
                    <a:cubicBezTo>
                      <a:pt x="6030" y="6195"/>
                      <a:pt x="5979" y="6144"/>
                      <a:pt x="5916" y="6144"/>
                    </a:cubicBezTo>
                    <a:cubicBezTo>
                      <a:pt x="5853" y="6144"/>
                      <a:pt x="5803" y="6195"/>
                      <a:pt x="5803" y="6258"/>
                    </a:cubicBezTo>
                    <a:lnTo>
                      <a:pt x="5803" y="6372"/>
                    </a:lnTo>
                    <a:lnTo>
                      <a:pt x="5461" y="6372"/>
                    </a:lnTo>
                    <a:lnTo>
                      <a:pt x="5461" y="6258"/>
                    </a:lnTo>
                    <a:cubicBezTo>
                      <a:pt x="5461" y="6195"/>
                      <a:pt x="5410" y="6144"/>
                      <a:pt x="5347" y="6144"/>
                    </a:cubicBezTo>
                    <a:cubicBezTo>
                      <a:pt x="5285" y="6144"/>
                      <a:pt x="5234" y="6195"/>
                      <a:pt x="5234" y="6258"/>
                    </a:cubicBezTo>
                    <a:lnTo>
                      <a:pt x="5234" y="6372"/>
                    </a:lnTo>
                    <a:lnTo>
                      <a:pt x="4892" y="6372"/>
                    </a:lnTo>
                    <a:lnTo>
                      <a:pt x="4892" y="6258"/>
                    </a:lnTo>
                    <a:cubicBezTo>
                      <a:pt x="4892" y="6195"/>
                      <a:pt x="4842" y="6144"/>
                      <a:pt x="4779" y="6144"/>
                    </a:cubicBezTo>
                    <a:cubicBezTo>
                      <a:pt x="4716" y="6144"/>
                      <a:pt x="4665" y="6195"/>
                      <a:pt x="4665" y="6258"/>
                    </a:cubicBezTo>
                    <a:lnTo>
                      <a:pt x="4665" y="6372"/>
                    </a:lnTo>
                    <a:lnTo>
                      <a:pt x="4323" y="6372"/>
                    </a:lnTo>
                    <a:lnTo>
                      <a:pt x="4323" y="6258"/>
                    </a:lnTo>
                    <a:cubicBezTo>
                      <a:pt x="4323" y="6195"/>
                      <a:pt x="4273" y="6144"/>
                      <a:pt x="4210" y="6144"/>
                    </a:cubicBezTo>
                    <a:cubicBezTo>
                      <a:pt x="4147" y="6144"/>
                      <a:pt x="4096" y="6195"/>
                      <a:pt x="4096" y="6258"/>
                    </a:cubicBezTo>
                    <a:lnTo>
                      <a:pt x="4096" y="6372"/>
                    </a:lnTo>
                    <a:lnTo>
                      <a:pt x="3755" y="6372"/>
                    </a:lnTo>
                    <a:lnTo>
                      <a:pt x="3755" y="6258"/>
                    </a:lnTo>
                    <a:cubicBezTo>
                      <a:pt x="3755" y="6195"/>
                      <a:pt x="3704" y="6144"/>
                      <a:pt x="3641" y="6144"/>
                    </a:cubicBezTo>
                    <a:cubicBezTo>
                      <a:pt x="3578" y="6144"/>
                      <a:pt x="3527" y="6195"/>
                      <a:pt x="3527" y="6258"/>
                    </a:cubicBezTo>
                    <a:lnTo>
                      <a:pt x="3527" y="6372"/>
                    </a:lnTo>
                    <a:lnTo>
                      <a:pt x="3186" y="6372"/>
                    </a:lnTo>
                    <a:lnTo>
                      <a:pt x="3186" y="6258"/>
                    </a:lnTo>
                    <a:cubicBezTo>
                      <a:pt x="3186" y="6195"/>
                      <a:pt x="3135" y="6144"/>
                      <a:pt x="3072" y="6144"/>
                    </a:cubicBezTo>
                    <a:cubicBezTo>
                      <a:pt x="3009" y="6144"/>
                      <a:pt x="2958" y="6195"/>
                      <a:pt x="2958" y="6258"/>
                    </a:cubicBezTo>
                    <a:lnTo>
                      <a:pt x="2958" y="6372"/>
                    </a:lnTo>
                    <a:lnTo>
                      <a:pt x="2617" y="6372"/>
                    </a:lnTo>
                    <a:lnTo>
                      <a:pt x="2617" y="6258"/>
                    </a:lnTo>
                    <a:cubicBezTo>
                      <a:pt x="2617" y="6195"/>
                      <a:pt x="2566" y="6144"/>
                      <a:pt x="2503" y="6144"/>
                    </a:cubicBezTo>
                    <a:cubicBezTo>
                      <a:pt x="2440" y="6144"/>
                      <a:pt x="2389" y="6195"/>
                      <a:pt x="2389" y="6258"/>
                    </a:cubicBezTo>
                    <a:lnTo>
                      <a:pt x="2389" y="6372"/>
                    </a:lnTo>
                    <a:lnTo>
                      <a:pt x="2048" y="6372"/>
                    </a:lnTo>
                    <a:lnTo>
                      <a:pt x="2048" y="6258"/>
                    </a:lnTo>
                    <a:cubicBezTo>
                      <a:pt x="2048" y="6195"/>
                      <a:pt x="1997" y="6144"/>
                      <a:pt x="1934" y="6144"/>
                    </a:cubicBezTo>
                    <a:cubicBezTo>
                      <a:pt x="1871" y="6144"/>
                      <a:pt x="1820" y="6195"/>
                      <a:pt x="1820" y="6258"/>
                    </a:cubicBezTo>
                    <a:lnTo>
                      <a:pt x="1820" y="6372"/>
                    </a:lnTo>
                    <a:lnTo>
                      <a:pt x="1479" y="6372"/>
                    </a:lnTo>
                    <a:lnTo>
                      <a:pt x="1479" y="6258"/>
                    </a:lnTo>
                    <a:cubicBezTo>
                      <a:pt x="1479" y="6195"/>
                      <a:pt x="1428" y="6144"/>
                      <a:pt x="1365" y="6144"/>
                    </a:cubicBezTo>
                    <a:cubicBezTo>
                      <a:pt x="1302" y="6144"/>
                      <a:pt x="1252" y="6195"/>
                      <a:pt x="1252" y="6258"/>
                    </a:cubicBezTo>
                    <a:lnTo>
                      <a:pt x="1252" y="6372"/>
                    </a:lnTo>
                    <a:lnTo>
                      <a:pt x="910" y="6372"/>
                    </a:lnTo>
                    <a:lnTo>
                      <a:pt x="910" y="6258"/>
                    </a:lnTo>
                    <a:cubicBezTo>
                      <a:pt x="910" y="6195"/>
                      <a:pt x="859" y="6144"/>
                      <a:pt x="796" y="6144"/>
                    </a:cubicBezTo>
                    <a:cubicBezTo>
                      <a:pt x="734" y="6144"/>
                      <a:pt x="683" y="6195"/>
                      <a:pt x="683" y="6258"/>
                    </a:cubicBezTo>
                    <a:lnTo>
                      <a:pt x="683" y="6372"/>
                    </a:lnTo>
                    <a:lnTo>
                      <a:pt x="455" y="6372"/>
                    </a:lnTo>
                    <a:lnTo>
                      <a:pt x="455" y="5234"/>
                    </a:lnTo>
                    <a:lnTo>
                      <a:pt x="1263" y="52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7" name="ïṡḷïḋê"/>
            <p:cNvGrpSpPr/>
            <p:nvPr/>
          </p:nvGrpSpPr>
          <p:grpSpPr>
            <a:xfrm>
              <a:off x="5897921" y="4353967"/>
              <a:ext cx="396156" cy="396156"/>
              <a:chOff x="3909160" y="2249137"/>
              <a:chExt cx="648072" cy="648072"/>
            </a:xfrm>
          </p:grpSpPr>
          <p:sp>
            <p:nvSpPr>
              <p:cNvPr id="35" name="ïśľídé"/>
              <p:cNvSpPr/>
              <p:nvPr/>
            </p:nvSpPr>
            <p:spPr>
              <a:xfrm>
                <a:off x="3909160" y="2249137"/>
                <a:ext cx="648072" cy="648072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ïšļíḋê"/>
              <p:cNvSpPr/>
              <p:nvPr/>
            </p:nvSpPr>
            <p:spPr bwMode="auto">
              <a:xfrm>
                <a:off x="4043050" y="2390028"/>
                <a:ext cx="380293" cy="366291"/>
              </a:xfrm>
              <a:custGeom>
                <a:avLst/>
                <a:gdLst>
                  <a:gd name="T0" fmla="*/ 3413 w 6827"/>
                  <a:gd name="T1" fmla="*/ 0 h 5912"/>
                  <a:gd name="T2" fmla="*/ 0 w 6827"/>
                  <a:gd name="T3" fmla="*/ 5912 h 5912"/>
                  <a:gd name="T4" fmla="*/ 6827 w 6827"/>
                  <a:gd name="T5" fmla="*/ 5912 h 5912"/>
                  <a:gd name="T6" fmla="*/ 3413 w 6827"/>
                  <a:gd name="T7" fmla="*/ 0 h 5912"/>
                  <a:gd name="T8" fmla="*/ 3413 w 6827"/>
                  <a:gd name="T9" fmla="*/ 972 h 5912"/>
                  <a:gd name="T10" fmla="*/ 4489 w 6827"/>
                  <a:gd name="T11" fmla="*/ 2835 h 5912"/>
                  <a:gd name="T12" fmla="*/ 2338 w 6827"/>
                  <a:gd name="T13" fmla="*/ 2835 h 5912"/>
                  <a:gd name="T14" fmla="*/ 3413 w 6827"/>
                  <a:gd name="T15" fmla="*/ 972 h 5912"/>
                  <a:gd name="T16" fmla="*/ 842 w 6827"/>
                  <a:gd name="T17" fmla="*/ 5426 h 5912"/>
                  <a:gd name="T18" fmla="*/ 1917 w 6827"/>
                  <a:gd name="T19" fmla="*/ 3564 h 5912"/>
                  <a:gd name="T20" fmla="*/ 2993 w 6827"/>
                  <a:gd name="T21" fmla="*/ 5426 h 5912"/>
                  <a:gd name="T22" fmla="*/ 842 w 6827"/>
                  <a:gd name="T23" fmla="*/ 5426 h 5912"/>
                  <a:gd name="T24" fmla="*/ 2338 w 6827"/>
                  <a:gd name="T25" fmla="*/ 3321 h 5912"/>
                  <a:gd name="T26" fmla="*/ 4489 w 6827"/>
                  <a:gd name="T27" fmla="*/ 3321 h 5912"/>
                  <a:gd name="T28" fmla="*/ 3413 w 6827"/>
                  <a:gd name="T29" fmla="*/ 5183 h 5912"/>
                  <a:gd name="T30" fmla="*/ 2338 w 6827"/>
                  <a:gd name="T31" fmla="*/ 3321 h 5912"/>
                  <a:gd name="T32" fmla="*/ 4910 w 6827"/>
                  <a:gd name="T33" fmla="*/ 3564 h 5912"/>
                  <a:gd name="T34" fmla="*/ 5985 w 6827"/>
                  <a:gd name="T35" fmla="*/ 5426 h 5912"/>
                  <a:gd name="T36" fmla="*/ 3834 w 6827"/>
                  <a:gd name="T37" fmla="*/ 5426 h 5912"/>
                  <a:gd name="T38" fmla="*/ 4910 w 6827"/>
                  <a:gd name="T39" fmla="*/ 3564 h 5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27" h="5912">
                    <a:moveTo>
                      <a:pt x="3413" y="0"/>
                    </a:moveTo>
                    <a:lnTo>
                      <a:pt x="0" y="5912"/>
                    </a:lnTo>
                    <a:lnTo>
                      <a:pt x="6827" y="5912"/>
                    </a:lnTo>
                    <a:lnTo>
                      <a:pt x="3413" y="0"/>
                    </a:lnTo>
                    <a:close/>
                    <a:moveTo>
                      <a:pt x="3413" y="972"/>
                    </a:moveTo>
                    <a:lnTo>
                      <a:pt x="4489" y="2835"/>
                    </a:lnTo>
                    <a:lnTo>
                      <a:pt x="2338" y="2835"/>
                    </a:lnTo>
                    <a:lnTo>
                      <a:pt x="3413" y="972"/>
                    </a:lnTo>
                    <a:close/>
                    <a:moveTo>
                      <a:pt x="842" y="5426"/>
                    </a:moveTo>
                    <a:lnTo>
                      <a:pt x="1917" y="3564"/>
                    </a:lnTo>
                    <a:lnTo>
                      <a:pt x="2993" y="5426"/>
                    </a:lnTo>
                    <a:lnTo>
                      <a:pt x="842" y="5426"/>
                    </a:lnTo>
                    <a:close/>
                    <a:moveTo>
                      <a:pt x="2338" y="3321"/>
                    </a:moveTo>
                    <a:lnTo>
                      <a:pt x="4489" y="3321"/>
                    </a:lnTo>
                    <a:lnTo>
                      <a:pt x="3413" y="5183"/>
                    </a:lnTo>
                    <a:lnTo>
                      <a:pt x="2338" y="3321"/>
                    </a:lnTo>
                    <a:close/>
                    <a:moveTo>
                      <a:pt x="4910" y="3564"/>
                    </a:moveTo>
                    <a:lnTo>
                      <a:pt x="5985" y="5426"/>
                    </a:lnTo>
                    <a:lnTo>
                      <a:pt x="3834" y="5426"/>
                    </a:lnTo>
                    <a:lnTo>
                      <a:pt x="4910" y="35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8" name="î$ḻíḍê"/>
            <p:cNvGrpSpPr/>
            <p:nvPr/>
          </p:nvGrpSpPr>
          <p:grpSpPr>
            <a:xfrm>
              <a:off x="9543809" y="4353967"/>
              <a:ext cx="396156" cy="396156"/>
              <a:chOff x="5675954" y="2249137"/>
              <a:chExt cx="648072" cy="648072"/>
            </a:xfrm>
          </p:grpSpPr>
          <p:sp>
            <p:nvSpPr>
              <p:cNvPr id="33" name="îşḻiḍé"/>
              <p:cNvSpPr/>
              <p:nvPr/>
            </p:nvSpPr>
            <p:spPr>
              <a:xfrm>
                <a:off x="5675954" y="2249137"/>
                <a:ext cx="648072" cy="64807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îṩlïḓe"/>
              <p:cNvSpPr/>
              <p:nvPr/>
            </p:nvSpPr>
            <p:spPr bwMode="auto">
              <a:xfrm>
                <a:off x="5809844" y="2390028"/>
                <a:ext cx="380293" cy="366291"/>
              </a:xfrm>
              <a:custGeom>
                <a:avLst/>
                <a:gdLst>
                  <a:gd name="connsiteX0" fmla="*/ 297615 w 597921"/>
                  <a:gd name="connsiteY0" fmla="*/ 96957 h 598324"/>
                  <a:gd name="connsiteX1" fmla="*/ 323434 w 597921"/>
                  <a:gd name="connsiteY1" fmla="*/ 122740 h 598324"/>
                  <a:gd name="connsiteX2" fmla="*/ 323434 w 597921"/>
                  <a:gd name="connsiteY2" fmla="*/ 289852 h 598324"/>
                  <a:gd name="connsiteX3" fmla="*/ 462572 w 597921"/>
                  <a:gd name="connsiteY3" fmla="*/ 289852 h 598324"/>
                  <a:gd name="connsiteX4" fmla="*/ 487913 w 597921"/>
                  <a:gd name="connsiteY4" fmla="*/ 315157 h 598324"/>
                  <a:gd name="connsiteX5" fmla="*/ 462572 w 597921"/>
                  <a:gd name="connsiteY5" fmla="*/ 340463 h 598324"/>
                  <a:gd name="connsiteX6" fmla="*/ 297615 w 597921"/>
                  <a:gd name="connsiteY6" fmla="*/ 340463 h 598324"/>
                  <a:gd name="connsiteX7" fmla="*/ 272274 w 597921"/>
                  <a:gd name="connsiteY7" fmla="*/ 315157 h 598324"/>
                  <a:gd name="connsiteX8" fmla="*/ 272274 w 597921"/>
                  <a:gd name="connsiteY8" fmla="*/ 122740 h 598324"/>
                  <a:gd name="connsiteX9" fmla="*/ 297615 w 597921"/>
                  <a:gd name="connsiteY9" fmla="*/ 96957 h 598324"/>
                  <a:gd name="connsiteX10" fmla="*/ 298127 w 597921"/>
                  <a:gd name="connsiteY10" fmla="*/ 0 h 598324"/>
                  <a:gd name="connsiteX11" fmla="*/ 597921 w 597921"/>
                  <a:gd name="connsiteY11" fmla="*/ 299401 h 598324"/>
                  <a:gd name="connsiteX12" fmla="*/ 298127 w 597921"/>
                  <a:gd name="connsiteY12" fmla="*/ 598324 h 598324"/>
                  <a:gd name="connsiteX13" fmla="*/ 35150 w 597921"/>
                  <a:gd name="connsiteY13" fmla="*/ 442177 h 598324"/>
                  <a:gd name="connsiteX14" fmla="*/ 34194 w 597921"/>
                  <a:gd name="connsiteY14" fmla="*/ 432149 h 598324"/>
                  <a:gd name="connsiteX15" fmla="*/ 40410 w 597921"/>
                  <a:gd name="connsiteY15" fmla="*/ 424509 h 598324"/>
                  <a:gd name="connsiteX16" fmla="*/ 74836 w 597921"/>
                  <a:gd name="connsiteY16" fmla="*/ 407796 h 598324"/>
                  <a:gd name="connsiteX17" fmla="*/ 91571 w 597921"/>
                  <a:gd name="connsiteY17" fmla="*/ 413049 h 598324"/>
                  <a:gd name="connsiteX18" fmla="*/ 298127 w 597921"/>
                  <a:gd name="connsiteY18" fmla="*/ 534815 h 598324"/>
                  <a:gd name="connsiteX19" fmla="*/ 534328 w 597921"/>
                  <a:gd name="connsiteY19" fmla="*/ 299401 h 598324"/>
                  <a:gd name="connsiteX20" fmla="*/ 298127 w 597921"/>
                  <a:gd name="connsiteY20" fmla="*/ 63509 h 598324"/>
                  <a:gd name="connsiteX21" fmla="*/ 145123 w 597921"/>
                  <a:gd name="connsiteY21" fmla="*/ 120333 h 598324"/>
                  <a:gd name="connsiteX22" fmla="*/ 200587 w 597921"/>
                  <a:gd name="connsiteY22" fmla="*/ 142299 h 598324"/>
                  <a:gd name="connsiteX23" fmla="*/ 208237 w 597921"/>
                  <a:gd name="connsiteY23" fmla="*/ 152327 h 598324"/>
                  <a:gd name="connsiteX24" fmla="*/ 203456 w 597921"/>
                  <a:gd name="connsiteY24" fmla="*/ 164265 h 598324"/>
                  <a:gd name="connsiteX25" fmla="*/ 48060 w 597921"/>
                  <a:gd name="connsiteY25" fmla="*/ 285553 h 598324"/>
                  <a:gd name="connsiteX26" fmla="*/ 35150 w 597921"/>
                  <a:gd name="connsiteY26" fmla="*/ 287463 h 598324"/>
                  <a:gd name="connsiteX27" fmla="*/ 27500 w 597921"/>
                  <a:gd name="connsiteY27" fmla="*/ 277435 h 598324"/>
                  <a:gd name="connsiteX28" fmla="*/ 246 w 597921"/>
                  <a:gd name="connsiteY28" fmla="*/ 82132 h 598324"/>
                  <a:gd name="connsiteX29" fmla="*/ 4550 w 597921"/>
                  <a:gd name="connsiteY29" fmla="*/ 70194 h 598324"/>
                  <a:gd name="connsiteX30" fmla="*/ 17459 w 597921"/>
                  <a:gd name="connsiteY30" fmla="*/ 68762 h 598324"/>
                  <a:gd name="connsiteX31" fmla="*/ 80574 w 597921"/>
                  <a:gd name="connsiteY31" fmla="*/ 94070 h 598324"/>
                  <a:gd name="connsiteX32" fmla="*/ 298127 w 597921"/>
                  <a:gd name="connsiteY32" fmla="*/ 0 h 598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97921" h="598324">
                    <a:moveTo>
                      <a:pt x="297615" y="96957"/>
                    </a:moveTo>
                    <a:cubicBezTo>
                      <a:pt x="311959" y="96957"/>
                      <a:pt x="323434" y="108416"/>
                      <a:pt x="323434" y="122740"/>
                    </a:cubicBezTo>
                    <a:lnTo>
                      <a:pt x="323434" y="289852"/>
                    </a:lnTo>
                    <a:lnTo>
                      <a:pt x="462572" y="289852"/>
                    </a:lnTo>
                    <a:cubicBezTo>
                      <a:pt x="476438" y="289852"/>
                      <a:pt x="487913" y="301311"/>
                      <a:pt x="487913" y="315157"/>
                    </a:cubicBezTo>
                    <a:cubicBezTo>
                      <a:pt x="487913" y="329004"/>
                      <a:pt x="476438" y="340463"/>
                      <a:pt x="462572" y="340463"/>
                    </a:cubicBezTo>
                    <a:lnTo>
                      <a:pt x="297615" y="340463"/>
                    </a:lnTo>
                    <a:cubicBezTo>
                      <a:pt x="283749" y="340463"/>
                      <a:pt x="272274" y="329004"/>
                      <a:pt x="272274" y="315157"/>
                    </a:cubicBezTo>
                    <a:lnTo>
                      <a:pt x="272274" y="122740"/>
                    </a:lnTo>
                    <a:cubicBezTo>
                      <a:pt x="272274" y="108416"/>
                      <a:pt x="283749" y="96957"/>
                      <a:pt x="297615" y="96957"/>
                    </a:cubicBezTo>
                    <a:close/>
                    <a:moveTo>
                      <a:pt x="298127" y="0"/>
                    </a:moveTo>
                    <a:cubicBezTo>
                      <a:pt x="463564" y="0"/>
                      <a:pt x="597921" y="134181"/>
                      <a:pt x="597921" y="299401"/>
                    </a:cubicBezTo>
                    <a:cubicBezTo>
                      <a:pt x="597921" y="464143"/>
                      <a:pt x="463564" y="598324"/>
                      <a:pt x="298127" y="598324"/>
                    </a:cubicBezTo>
                    <a:cubicBezTo>
                      <a:pt x="188155" y="598324"/>
                      <a:pt x="87268" y="538635"/>
                      <a:pt x="35150" y="442177"/>
                    </a:cubicBezTo>
                    <a:cubicBezTo>
                      <a:pt x="33238" y="438835"/>
                      <a:pt x="32760" y="435492"/>
                      <a:pt x="34194" y="432149"/>
                    </a:cubicBezTo>
                    <a:cubicBezTo>
                      <a:pt x="35150" y="428807"/>
                      <a:pt x="37541" y="425942"/>
                      <a:pt x="40410" y="424509"/>
                    </a:cubicBezTo>
                    <a:lnTo>
                      <a:pt x="74836" y="407796"/>
                    </a:lnTo>
                    <a:cubicBezTo>
                      <a:pt x="81052" y="404931"/>
                      <a:pt x="88702" y="407319"/>
                      <a:pt x="91571" y="413049"/>
                    </a:cubicBezTo>
                    <a:cubicBezTo>
                      <a:pt x="133169" y="488018"/>
                      <a:pt x="212540" y="534815"/>
                      <a:pt x="298127" y="534815"/>
                    </a:cubicBezTo>
                    <a:cubicBezTo>
                      <a:pt x="428181" y="534815"/>
                      <a:pt x="534328" y="429284"/>
                      <a:pt x="534328" y="299401"/>
                    </a:cubicBezTo>
                    <a:cubicBezTo>
                      <a:pt x="534328" y="169517"/>
                      <a:pt x="428181" y="63509"/>
                      <a:pt x="298127" y="63509"/>
                    </a:cubicBezTo>
                    <a:cubicBezTo>
                      <a:pt x="242185" y="63509"/>
                      <a:pt x="187677" y="83565"/>
                      <a:pt x="145123" y="120333"/>
                    </a:cubicBezTo>
                    <a:lnTo>
                      <a:pt x="200587" y="142299"/>
                    </a:lnTo>
                    <a:cubicBezTo>
                      <a:pt x="204890" y="144209"/>
                      <a:pt x="207759" y="148029"/>
                      <a:pt x="208237" y="152327"/>
                    </a:cubicBezTo>
                    <a:cubicBezTo>
                      <a:pt x="208715" y="157102"/>
                      <a:pt x="207281" y="161399"/>
                      <a:pt x="203456" y="164265"/>
                    </a:cubicBezTo>
                    <a:lnTo>
                      <a:pt x="48060" y="285553"/>
                    </a:lnTo>
                    <a:cubicBezTo>
                      <a:pt x="44235" y="288418"/>
                      <a:pt x="39454" y="289373"/>
                      <a:pt x="35150" y="287463"/>
                    </a:cubicBezTo>
                    <a:cubicBezTo>
                      <a:pt x="31325" y="285553"/>
                      <a:pt x="27978" y="281733"/>
                      <a:pt x="27500" y="277435"/>
                    </a:cubicBezTo>
                    <a:lnTo>
                      <a:pt x="246" y="82132"/>
                    </a:lnTo>
                    <a:cubicBezTo>
                      <a:pt x="-710" y="77835"/>
                      <a:pt x="1203" y="73060"/>
                      <a:pt x="4550" y="70194"/>
                    </a:cubicBezTo>
                    <a:cubicBezTo>
                      <a:pt x="8375" y="67807"/>
                      <a:pt x="13156" y="66852"/>
                      <a:pt x="17459" y="68762"/>
                    </a:cubicBezTo>
                    <a:lnTo>
                      <a:pt x="80574" y="94070"/>
                    </a:lnTo>
                    <a:cubicBezTo>
                      <a:pt x="137472" y="33426"/>
                      <a:pt x="214931" y="0"/>
                      <a:pt x="29812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>
              <a:off x="4274490" y="4750123"/>
              <a:ext cx="0" cy="1366515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7923245" y="4750123"/>
              <a:ext cx="0" cy="1366515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îś1íḋê"/>
            <p:cNvGrpSpPr/>
            <p:nvPr/>
          </p:nvGrpSpPr>
          <p:grpSpPr>
            <a:xfrm>
              <a:off x="1396081" y="5094000"/>
              <a:ext cx="2108063" cy="944997"/>
              <a:chOff x="1764076" y="5149210"/>
              <a:chExt cx="2108063" cy="944997"/>
            </a:xfrm>
          </p:grpSpPr>
          <p:sp>
            <p:nvSpPr>
              <p:cNvPr id="31" name="ïṥļiḑè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2" name="îṡḷíḓe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  <a:endParaRPr lang="en-US" altLang="zh-CN" sz="1800" b="1" dirty="0"/>
              </a:p>
            </p:txBody>
          </p:sp>
        </p:grpSp>
        <p:grpSp>
          <p:nvGrpSpPr>
            <p:cNvPr id="22" name="îŝḷíḍè"/>
            <p:cNvGrpSpPr/>
            <p:nvPr/>
          </p:nvGrpSpPr>
          <p:grpSpPr>
            <a:xfrm>
              <a:off x="5044836" y="5094000"/>
              <a:ext cx="2108063" cy="944997"/>
              <a:chOff x="1764076" y="5149210"/>
              <a:chExt cx="2108063" cy="944997"/>
            </a:xfrm>
          </p:grpSpPr>
          <p:sp>
            <p:nvSpPr>
              <p:cNvPr id="29" name="îŝḷíḍê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0" name="ïṩlîḓê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  <a:endParaRPr lang="en-US" altLang="zh-CN" sz="1800" b="1" dirty="0"/>
              </a:p>
            </p:txBody>
          </p:sp>
        </p:grpSp>
        <p:grpSp>
          <p:nvGrpSpPr>
            <p:cNvPr id="23" name="îs1iḑe"/>
            <p:cNvGrpSpPr/>
            <p:nvPr/>
          </p:nvGrpSpPr>
          <p:grpSpPr>
            <a:xfrm>
              <a:off x="8693591" y="5094000"/>
              <a:ext cx="2108063" cy="944997"/>
              <a:chOff x="1764076" y="5149210"/>
              <a:chExt cx="2108063" cy="944997"/>
            </a:xfrm>
          </p:grpSpPr>
          <p:sp>
            <p:nvSpPr>
              <p:cNvPr id="27" name="ïŝḷíḍè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28" name="işļíḑè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  <a:endParaRPr lang="en-US" altLang="zh-CN" sz="1800" b="1" dirty="0"/>
              </a:p>
            </p:txBody>
          </p:sp>
        </p:grpSp>
        <p:grpSp>
          <p:nvGrpSpPr>
            <p:cNvPr id="24" name="íṥḻiḍe"/>
            <p:cNvGrpSpPr/>
            <p:nvPr/>
          </p:nvGrpSpPr>
          <p:grpSpPr>
            <a:xfrm>
              <a:off x="4173030" y="1269000"/>
              <a:ext cx="3845940" cy="963597"/>
              <a:chOff x="4521000" y="1312069"/>
              <a:chExt cx="3845940" cy="963597"/>
            </a:xfrm>
          </p:grpSpPr>
          <p:sp>
            <p:nvSpPr>
              <p:cNvPr id="25" name="ïŝliḑê"/>
              <p:cNvSpPr/>
              <p:nvPr/>
            </p:nvSpPr>
            <p:spPr bwMode="auto">
              <a:xfrm>
                <a:off x="4521000" y="1703628"/>
                <a:ext cx="3845940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Supporting text here. </a:t>
                </a:r>
                <a:endParaRPr lang="en-US" altLang="zh-CN" sz="11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When you copy &amp; paste, choose "keep text only" option.</a:t>
                </a:r>
                <a:endParaRPr lang="zh-CN" altLang="en-US" sz="1100" dirty="0"/>
              </a:p>
            </p:txBody>
          </p:sp>
          <p:sp>
            <p:nvSpPr>
              <p:cNvPr id="26" name="iś1ïḑé"/>
              <p:cNvSpPr txBox="1"/>
              <p:nvPr/>
            </p:nvSpPr>
            <p:spPr bwMode="auto">
              <a:xfrm>
                <a:off x="4521000" y="1312069"/>
                <a:ext cx="3845940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Text here</a:t>
                </a:r>
                <a:endParaRPr lang="en-US" altLang="zh-CN" sz="1800" b="1" dirty="0"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4f9b76c4-aece-4de7-a5b9-9199462f377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62181" y="1179000"/>
            <a:ext cx="10667638" cy="4799593"/>
            <a:chOff x="762181" y="1179000"/>
            <a:chExt cx="10667638" cy="4799593"/>
          </a:xfrm>
        </p:grpSpPr>
        <p:sp>
          <p:nvSpPr>
            <p:cNvPr id="6" name="î$ļíḑè"/>
            <p:cNvSpPr/>
            <p:nvPr/>
          </p:nvSpPr>
          <p:spPr>
            <a:xfrm rot="19200000">
              <a:off x="6739587" y="3019660"/>
              <a:ext cx="1686644" cy="1674450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iṧḻíḋè"/>
            <p:cNvSpPr/>
            <p:nvPr/>
          </p:nvSpPr>
          <p:spPr>
            <a:xfrm rot="19200000">
              <a:off x="7859983" y="2034000"/>
              <a:ext cx="1354287" cy="1344498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îṥ1iďè"/>
            <p:cNvSpPr/>
            <p:nvPr/>
          </p:nvSpPr>
          <p:spPr>
            <a:xfrm rot="19200000">
              <a:off x="5666640" y="4255724"/>
              <a:ext cx="1752062" cy="1722869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îṣḻíde"/>
            <p:cNvSpPr/>
            <p:nvPr/>
          </p:nvSpPr>
          <p:spPr>
            <a:xfrm rot="19200000">
              <a:off x="4629272" y="2930911"/>
              <a:ext cx="1796938" cy="1783948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0" name="îSḷíḋè"/>
            <p:cNvGrpSpPr/>
            <p:nvPr/>
          </p:nvGrpSpPr>
          <p:grpSpPr>
            <a:xfrm>
              <a:off x="7064498" y="3559171"/>
              <a:ext cx="1036822" cy="595429"/>
              <a:chOff x="7168470" y="3251081"/>
              <a:chExt cx="1036822" cy="595429"/>
            </a:xfrm>
          </p:grpSpPr>
          <p:sp>
            <p:nvSpPr>
              <p:cNvPr id="30" name="ïṥļïḓê"/>
              <p:cNvSpPr/>
              <p:nvPr/>
            </p:nvSpPr>
            <p:spPr bwMode="auto">
              <a:xfrm>
                <a:off x="7526564" y="3251081"/>
                <a:ext cx="320634" cy="305785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sz="7200" dirty="0"/>
              </a:p>
            </p:txBody>
          </p:sp>
          <p:sp>
            <p:nvSpPr>
              <p:cNvPr id="31" name="ïśḻïḑe"/>
              <p:cNvSpPr txBox="1"/>
              <p:nvPr/>
            </p:nvSpPr>
            <p:spPr>
              <a:xfrm>
                <a:off x="7168470" y="3556866"/>
                <a:ext cx="1036822" cy="289644"/>
              </a:xfrm>
              <a:prstGeom prst="rect">
                <a:avLst/>
              </a:prstGeom>
              <a:noFill/>
            </p:spPr>
            <p:txBody>
              <a:bodyPr wrap="none" rtlCol="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dirty="0"/>
                  <a:t>Keyword</a:t>
                </a:r>
                <a:endParaRPr lang="zh-CN" altLang="en-US" sz="1600" b="1" dirty="0"/>
              </a:p>
            </p:txBody>
          </p:sp>
        </p:grpSp>
        <p:grpSp>
          <p:nvGrpSpPr>
            <p:cNvPr id="11" name="isḻiḓé"/>
            <p:cNvGrpSpPr/>
            <p:nvPr/>
          </p:nvGrpSpPr>
          <p:grpSpPr>
            <a:xfrm>
              <a:off x="5009330" y="3534330"/>
              <a:ext cx="1036823" cy="577111"/>
              <a:chOff x="5113302" y="3251081"/>
              <a:chExt cx="1036823" cy="577111"/>
            </a:xfrm>
          </p:grpSpPr>
          <p:sp>
            <p:nvSpPr>
              <p:cNvPr id="28" name="íślíḋé"/>
              <p:cNvSpPr/>
              <p:nvPr/>
            </p:nvSpPr>
            <p:spPr bwMode="auto">
              <a:xfrm>
                <a:off x="5427169" y="3251081"/>
                <a:ext cx="409088" cy="287467"/>
              </a:xfrm>
              <a:custGeom>
                <a:avLst/>
                <a:gdLst>
                  <a:gd name="connsiteX0" fmla="*/ 450100 w 607639"/>
                  <a:gd name="connsiteY0" fmla="*/ 313203 h 426991"/>
                  <a:gd name="connsiteX1" fmla="*/ 450100 w 607639"/>
                  <a:gd name="connsiteY1" fmla="*/ 403167 h 426991"/>
                  <a:gd name="connsiteX2" fmla="*/ 585744 w 607639"/>
                  <a:gd name="connsiteY2" fmla="*/ 403167 h 426991"/>
                  <a:gd name="connsiteX3" fmla="*/ 586100 w 607639"/>
                  <a:gd name="connsiteY3" fmla="*/ 313203 h 426991"/>
                  <a:gd name="connsiteX4" fmla="*/ 530294 w 607639"/>
                  <a:gd name="connsiteY4" fmla="*/ 313203 h 426991"/>
                  <a:gd name="connsiteX5" fmla="*/ 530116 w 607639"/>
                  <a:gd name="connsiteY5" fmla="*/ 313203 h 426991"/>
                  <a:gd name="connsiteX6" fmla="*/ 529760 w 607639"/>
                  <a:gd name="connsiteY6" fmla="*/ 313203 h 426991"/>
                  <a:gd name="connsiteX7" fmla="*/ 450901 w 607639"/>
                  <a:gd name="connsiteY7" fmla="*/ 313203 h 426991"/>
                  <a:gd name="connsiteX8" fmla="*/ 236309 w 607639"/>
                  <a:gd name="connsiteY8" fmla="*/ 313203 h 426991"/>
                  <a:gd name="connsiteX9" fmla="*/ 236309 w 607639"/>
                  <a:gd name="connsiteY9" fmla="*/ 403167 h 426991"/>
                  <a:gd name="connsiteX10" fmla="*/ 371953 w 607639"/>
                  <a:gd name="connsiteY10" fmla="*/ 403167 h 426991"/>
                  <a:gd name="connsiteX11" fmla="*/ 372754 w 607639"/>
                  <a:gd name="connsiteY11" fmla="*/ 313203 h 426991"/>
                  <a:gd name="connsiteX12" fmla="*/ 237110 w 607639"/>
                  <a:gd name="connsiteY12" fmla="*/ 313203 h 426991"/>
                  <a:gd name="connsiteX13" fmla="*/ 22519 w 607639"/>
                  <a:gd name="connsiteY13" fmla="*/ 313203 h 426991"/>
                  <a:gd name="connsiteX14" fmla="*/ 22519 w 607639"/>
                  <a:gd name="connsiteY14" fmla="*/ 403167 h 426991"/>
                  <a:gd name="connsiteX15" fmla="*/ 158163 w 607639"/>
                  <a:gd name="connsiteY15" fmla="*/ 403167 h 426991"/>
                  <a:gd name="connsiteX16" fmla="*/ 158964 w 607639"/>
                  <a:gd name="connsiteY16" fmla="*/ 313203 h 426991"/>
                  <a:gd name="connsiteX17" fmla="*/ 91498 w 607639"/>
                  <a:gd name="connsiteY17" fmla="*/ 313203 h 426991"/>
                  <a:gd name="connsiteX18" fmla="*/ 91231 w 607639"/>
                  <a:gd name="connsiteY18" fmla="*/ 313203 h 426991"/>
                  <a:gd name="connsiteX19" fmla="*/ 90964 w 607639"/>
                  <a:gd name="connsiteY19" fmla="*/ 313203 h 426991"/>
                  <a:gd name="connsiteX20" fmla="*/ 23320 w 607639"/>
                  <a:gd name="connsiteY20" fmla="*/ 313203 h 426991"/>
                  <a:gd name="connsiteX21" fmla="*/ 91409 w 607639"/>
                  <a:gd name="connsiteY21" fmla="*/ 224751 h 426991"/>
                  <a:gd name="connsiteX22" fmla="*/ 530294 w 607639"/>
                  <a:gd name="connsiteY22" fmla="*/ 224751 h 426991"/>
                  <a:gd name="connsiteX23" fmla="*/ 540084 w 607639"/>
                  <a:gd name="connsiteY23" fmla="*/ 234530 h 426991"/>
                  <a:gd name="connsiteX24" fmla="*/ 540084 w 607639"/>
                  <a:gd name="connsiteY24" fmla="*/ 292135 h 426991"/>
                  <a:gd name="connsiteX25" fmla="*/ 586456 w 607639"/>
                  <a:gd name="connsiteY25" fmla="*/ 292135 h 426991"/>
                  <a:gd name="connsiteX26" fmla="*/ 607639 w 607639"/>
                  <a:gd name="connsiteY26" fmla="*/ 313203 h 426991"/>
                  <a:gd name="connsiteX27" fmla="*/ 607639 w 607639"/>
                  <a:gd name="connsiteY27" fmla="*/ 403167 h 426991"/>
                  <a:gd name="connsiteX28" fmla="*/ 586456 w 607639"/>
                  <a:gd name="connsiteY28" fmla="*/ 426991 h 426991"/>
                  <a:gd name="connsiteX29" fmla="*/ 451524 w 607639"/>
                  <a:gd name="connsiteY29" fmla="*/ 426991 h 426991"/>
                  <a:gd name="connsiteX30" fmla="*/ 427582 w 607639"/>
                  <a:gd name="connsiteY30" fmla="*/ 403167 h 426991"/>
                  <a:gd name="connsiteX31" fmla="*/ 427582 w 607639"/>
                  <a:gd name="connsiteY31" fmla="*/ 313203 h 426991"/>
                  <a:gd name="connsiteX32" fmla="*/ 451524 w 607639"/>
                  <a:gd name="connsiteY32" fmla="*/ 292135 h 426991"/>
                  <a:gd name="connsiteX33" fmla="*/ 517566 w 607639"/>
                  <a:gd name="connsiteY33" fmla="*/ 292135 h 426991"/>
                  <a:gd name="connsiteX34" fmla="*/ 517566 w 607639"/>
                  <a:gd name="connsiteY34" fmla="*/ 247242 h 426991"/>
                  <a:gd name="connsiteX35" fmla="*/ 315079 w 607639"/>
                  <a:gd name="connsiteY35" fmla="*/ 247242 h 426991"/>
                  <a:gd name="connsiteX36" fmla="*/ 315079 w 607639"/>
                  <a:gd name="connsiteY36" fmla="*/ 292135 h 426991"/>
                  <a:gd name="connsiteX37" fmla="*/ 372665 w 607639"/>
                  <a:gd name="connsiteY37" fmla="*/ 292135 h 426991"/>
                  <a:gd name="connsiteX38" fmla="*/ 393849 w 607639"/>
                  <a:gd name="connsiteY38" fmla="*/ 313203 h 426991"/>
                  <a:gd name="connsiteX39" fmla="*/ 393849 w 607639"/>
                  <a:gd name="connsiteY39" fmla="*/ 403167 h 426991"/>
                  <a:gd name="connsiteX40" fmla="*/ 372665 w 607639"/>
                  <a:gd name="connsiteY40" fmla="*/ 426991 h 426991"/>
                  <a:gd name="connsiteX41" fmla="*/ 237733 w 607639"/>
                  <a:gd name="connsiteY41" fmla="*/ 426991 h 426991"/>
                  <a:gd name="connsiteX42" fmla="*/ 213791 w 607639"/>
                  <a:gd name="connsiteY42" fmla="*/ 403167 h 426991"/>
                  <a:gd name="connsiteX43" fmla="*/ 213791 w 607639"/>
                  <a:gd name="connsiteY43" fmla="*/ 313203 h 426991"/>
                  <a:gd name="connsiteX44" fmla="*/ 237733 w 607639"/>
                  <a:gd name="connsiteY44" fmla="*/ 292135 h 426991"/>
                  <a:gd name="connsiteX45" fmla="*/ 292561 w 607639"/>
                  <a:gd name="connsiteY45" fmla="*/ 292135 h 426991"/>
                  <a:gd name="connsiteX46" fmla="*/ 292561 w 607639"/>
                  <a:gd name="connsiteY46" fmla="*/ 247242 h 426991"/>
                  <a:gd name="connsiteX47" fmla="*/ 101288 w 607639"/>
                  <a:gd name="connsiteY47" fmla="*/ 247242 h 426991"/>
                  <a:gd name="connsiteX48" fmla="*/ 101288 w 607639"/>
                  <a:gd name="connsiteY48" fmla="*/ 292135 h 426991"/>
                  <a:gd name="connsiteX49" fmla="*/ 158875 w 607639"/>
                  <a:gd name="connsiteY49" fmla="*/ 292135 h 426991"/>
                  <a:gd name="connsiteX50" fmla="*/ 180058 w 607639"/>
                  <a:gd name="connsiteY50" fmla="*/ 313203 h 426991"/>
                  <a:gd name="connsiteX51" fmla="*/ 180058 w 607639"/>
                  <a:gd name="connsiteY51" fmla="*/ 403167 h 426991"/>
                  <a:gd name="connsiteX52" fmla="*/ 158875 w 607639"/>
                  <a:gd name="connsiteY52" fmla="*/ 426991 h 426991"/>
                  <a:gd name="connsiteX53" fmla="*/ 24032 w 607639"/>
                  <a:gd name="connsiteY53" fmla="*/ 426991 h 426991"/>
                  <a:gd name="connsiteX54" fmla="*/ 0 w 607639"/>
                  <a:gd name="connsiteY54" fmla="*/ 403167 h 426991"/>
                  <a:gd name="connsiteX55" fmla="*/ 0 w 607639"/>
                  <a:gd name="connsiteY55" fmla="*/ 313203 h 426991"/>
                  <a:gd name="connsiteX56" fmla="*/ 24032 w 607639"/>
                  <a:gd name="connsiteY56" fmla="*/ 292135 h 426991"/>
                  <a:gd name="connsiteX57" fmla="*/ 78770 w 607639"/>
                  <a:gd name="connsiteY57" fmla="*/ 292135 h 426991"/>
                  <a:gd name="connsiteX58" fmla="*/ 78770 w 607639"/>
                  <a:gd name="connsiteY58" fmla="*/ 234530 h 426991"/>
                  <a:gd name="connsiteX59" fmla="*/ 91409 w 607639"/>
                  <a:gd name="connsiteY59" fmla="*/ 224751 h 426991"/>
                  <a:gd name="connsiteX60" fmla="*/ 236326 w 607639"/>
                  <a:gd name="connsiteY60" fmla="*/ 21066 h 426991"/>
                  <a:gd name="connsiteX61" fmla="*/ 236326 w 607639"/>
                  <a:gd name="connsiteY61" fmla="*/ 111021 h 426991"/>
                  <a:gd name="connsiteX62" fmla="*/ 371758 w 607639"/>
                  <a:gd name="connsiteY62" fmla="*/ 111021 h 426991"/>
                  <a:gd name="connsiteX63" fmla="*/ 372380 w 607639"/>
                  <a:gd name="connsiteY63" fmla="*/ 21066 h 426991"/>
                  <a:gd name="connsiteX64" fmla="*/ 237127 w 607639"/>
                  <a:gd name="connsiteY64" fmla="*/ 21066 h 426991"/>
                  <a:gd name="connsiteX65" fmla="*/ 237750 w 607639"/>
                  <a:gd name="connsiteY65" fmla="*/ 0 h 426991"/>
                  <a:gd name="connsiteX66" fmla="*/ 372647 w 607639"/>
                  <a:gd name="connsiteY66" fmla="*/ 0 h 426991"/>
                  <a:gd name="connsiteX67" fmla="*/ 393825 w 607639"/>
                  <a:gd name="connsiteY67" fmla="*/ 21066 h 426991"/>
                  <a:gd name="connsiteX68" fmla="*/ 393825 w 607639"/>
                  <a:gd name="connsiteY68" fmla="*/ 111021 h 426991"/>
                  <a:gd name="connsiteX69" fmla="*/ 372647 w 607639"/>
                  <a:gd name="connsiteY69" fmla="*/ 134843 h 426991"/>
                  <a:gd name="connsiteX70" fmla="*/ 315076 w 607639"/>
                  <a:gd name="connsiteY70" fmla="*/ 134843 h 426991"/>
                  <a:gd name="connsiteX71" fmla="*/ 315076 w 607639"/>
                  <a:gd name="connsiteY71" fmla="*/ 191020 h 426991"/>
                  <a:gd name="connsiteX72" fmla="*/ 292563 w 607639"/>
                  <a:gd name="connsiteY72" fmla="*/ 191020 h 426991"/>
                  <a:gd name="connsiteX73" fmla="*/ 292563 w 607639"/>
                  <a:gd name="connsiteY73" fmla="*/ 134843 h 426991"/>
                  <a:gd name="connsiteX74" fmla="*/ 237750 w 607639"/>
                  <a:gd name="connsiteY74" fmla="*/ 134843 h 426991"/>
                  <a:gd name="connsiteX75" fmla="*/ 213813 w 607639"/>
                  <a:gd name="connsiteY75" fmla="*/ 111021 h 426991"/>
                  <a:gd name="connsiteX76" fmla="*/ 213813 w 607639"/>
                  <a:gd name="connsiteY76" fmla="*/ 21066 h 426991"/>
                  <a:gd name="connsiteX77" fmla="*/ 237750 w 607639"/>
                  <a:gd name="connsiteY77" fmla="*/ 0 h 42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607639" h="426991">
                    <a:moveTo>
                      <a:pt x="450100" y="313203"/>
                    </a:moveTo>
                    <a:lnTo>
                      <a:pt x="450100" y="403167"/>
                    </a:lnTo>
                    <a:lnTo>
                      <a:pt x="585744" y="403167"/>
                    </a:lnTo>
                    <a:lnTo>
                      <a:pt x="586100" y="313203"/>
                    </a:lnTo>
                    <a:lnTo>
                      <a:pt x="530294" y="313203"/>
                    </a:lnTo>
                    <a:cubicBezTo>
                      <a:pt x="530294" y="313203"/>
                      <a:pt x="530116" y="313203"/>
                      <a:pt x="530116" y="313203"/>
                    </a:cubicBezTo>
                    <a:cubicBezTo>
                      <a:pt x="530027" y="313203"/>
                      <a:pt x="529849" y="313203"/>
                      <a:pt x="529760" y="313203"/>
                    </a:cubicBezTo>
                    <a:lnTo>
                      <a:pt x="450901" y="313203"/>
                    </a:lnTo>
                    <a:close/>
                    <a:moveTo>
                      <a:pt x="236309" y="313203"/>
                    </a:moveTo>
                    <a:lnTo>
                      <a:pt x="236309" y="403167"/>
                    </a:lnTo>
                    <a:lnTo>
                      <a:pt x="371953" y="403167"/>
                    </a:lnTo>
                    <a:lnTo>
                      <a:pt x="372754" y="313203"/>
                    </a:lnTo>
                    <a:lnTo>
                      <a:pt x="237110" y="313203"/>
                    </a:lnTo>
                    <a:close/>
                    <a:moveTo>
                      <a:pt x="22519" y="313203"/>
                    </a:moveTo>
                    <a:lnTo>
                      <a:pt x="22519" y="403167"/>
                    </a:lnTo>
                    <a:lnTo>
                      <a:pt x="158163" y="403167"/>
                    </a:lnTo>
                    <a:lnTo>
                      <a:pt x="158964" y="313203"/>
                    </a:lnTo>
                    <a:lnTo>
                      <a:pt x="91498" y="313203"/>
                    </a:lnTo>
                    <a:cubicBezTo>
                      <a:pt x="91409" y="313203"/>
                      <a:pt x="91320" y="313203"/>
                      <a:pt x="91231" y="313203"/>
                    </a:cubicBezTo>
                    <a:cubicBezTo>
                      <a:pt x="91231" y="313203"/>
                      <a:pt x="90964" y="313203"/>
                      <a:pt x="90964" y="313203"/>
                    </a:cubicBezTo>
                    <a:lnTo>
                      <a:pt x="23320" y="313203"/>
                    </a:lnTo>
                    <a:close/>
                    <a:moveTo>
                      <a:pt x="91409" y="224751"/>
                    </a:moveTo>
                    <a:lnTo>
                      <a:pt x="530294" y="224751"/>
                    </a:lnTo>
                    <a:cubicBezTo>
                      <a:pt x="536435" y="224751"/>
                      <a:pt x="540084" y="228396"/>
                      <a:pt x="540084" y="234530"/>
                    </a:cubicBezTo>
                    <a:lnTo>
                      <a:pt x="540084" y="292135"/>
                    </a:lnTo>
                    <a:lnTo>
                      <a:pt x="586456" y="292135"/>
                    </a:lnTo>
                    <a:cubicBezTo>
                      <a:pt x="598917" y="292135"/>
                      <a:pt x="607639" y="300847"/>
                      <a:pt x="607639" y="313203"/>
                    </a:cubicBezTo>
                    <a:lnTo>
                      <a:pt x="607639" y="403167"/>
                    </a:lnTo>
                    <a:cubicBezTo>
                      <a:pt x="607639" y="415524"/>
                      <a:pt x="598917" y="426991"/>
                      <a:pt x="586456" y="426991"/>
                    </a:cubicBezTo>
                    <a:lnTo>
                      <a:pt x="451524" y="426991"/>
                    </a:lnTo>
                    <a:cubicBezTo>
                      <a:pt x="439152" y="426991"/>
                      <a:pt x="427582" y="415524"/>
                      <a:pt x="427582" y="403167"/>
                    </a:cubicBezTo>
                    <a:lnTo>
                      <a:pt x="427582" y="313203"/>
                    </a:lnTo>
                    <a:cubicBezTo>
                      <a:pt x="427582" y="300847"/>
                      <a:pt x="439152" y="292135"/>
                      <a:pt x="451524" y="292135"/>
                    </a:cubicBezTo>
                    <a:lnTo>
                      <a:pt x="517566" y="292135"/>
                    </a:lnTo>
                    <a:lnTo>
                      <a:pt x="517566" y="247242"/>
                    </a:lnTo>
                    <a:lnTo>
                      <a:pt x="315079" y="247242"/>
                    </a:lnTo>
                    <a:lnTo>
                      <a:pt x="315079" y="292135"/>
                    </a:lnTo>
                    <a:lnTo>
                      <a:pt x="372665" y="292135"/>
                    </a:lnTo>
                    <a:cubicBezTo>
                      <a:pt x="385126" y="292135"/>
                      <a:pt x="393849" y="300847"/>
                      <a:pt x="393849" y="313203"/>
                    </a:cubicBezTo>
                    <a:lnTo>
                      <a:pt x="393849" y="403167"/>
                    </a:lnTo>
                    <a:cubicBezTo>
                      <a:pt x="393849" y="415524"/>
                      <a:pt x="385126" y="426991"/>
                      <a:pt x="372665" y="426991"/>
                    </a:cubicBezTo>
                    <a:lnTo>
                      <a:pt x="237733" y="426991"/>
                    </a:lnTo>
                    <a:cubicBezTo>
                      <a:pt x="225362" y="426991"/>
                      <a:pt x="213791" y="415524"/>
                      <a:pt x="213791" y="403167"/>
                    </a:cubicBezTo>
                    <a:lnTo>
                      <a:pt x="213791" y="313203"/>
                    </a:lnTo>
                    <a:cubicBezTo>
                      <a:pt x="213791" y="300847"/>
                      <a:pt x="225362" y="292135"/>
                      <a:pt x="237733" y="292135"/>
                    </a:cubicBezTo>
                    <a:lnTo>
                      <a:pt x="292561" y="292135"/>
                    </a:lnTo>
                    <a:lnTo>
                      <a:pt x="292561" y="247242"/>
                    </a:lnTo>
                    <a:lnTo>
                      <a:pt x="101288" y="247242"/>
                    </a:lnTo>
                    <a:lnTo>
                      <a:pt x="101288" y="292135"/>
                    </a:lnTo>
                    <a:lnTo>
                      <a:pt x="158875" y="292135"/>
                    </a:lnTo>
                    <a:cubicBezTo>
                      <a:pt x="171335" y="292135"/>
                      <a:pt x="180058" y="300847"/>
                      <a:pt x="180058" y="313203"/>
                    </a:cubicBezTo>
                    <a:lnTo>
                      <a:pt x="180058" y="403167"/>
                    </a:lnTo>
                    <a:cubicBezTo>
                      <a:pt x="180058" y="415524"/>
                      <a:pt x="171335" y="426991"/>
                      <a:pt x="158875" y="426991"/>
                    </a:cubicBezTo>
                    <a:lnTo>
                      <a:pt x="24032" y="426991"/>
                    </a:lnTo>
                    <a:cubicBezTo>
                      <a:pt x="11571" y="426991"/>
                      <a:pt x="0" y="415524"/>
                      <a:pt x="0" y="403167"/>
                    </a:cubicBezTo>
                    <a:lnTo>
                      <a:pt x="0" y="313203"/>
                    </a:lnTo>
                    <a:cubicBezTo>
                      <a:pt x="0" y="300847"/>
                      <a:pt x="11571" y="292135"/>
                      <a:pt x="24032" y="292135"/>
                    </a:cubicBezTo>
                    <a:lnTo>
                      <a:pt x="78770" y="292135"/>
                    </a:lnTo>
                    <a:lnTo>
                      <a:pt x="78770" y="234530"/>
                    </a:lnTo>
                    <a:cubicBezTo>
                      <a:pt x="78770" y="228396"/>
                      <a:pt x="85178" y="224751"/>
                      <a:pt x="91409" y="224751"/>
                    </a:cubicBezTo>
                    <a:close/>
                    <a:moveTo>
                      <a:pt x="236326" y="21066"/>
                    </a:moveTo>
                    <a:lnTo>
                      <a:pt x="236326" y="111021"/>
                    </a:lnTo>
                    <a:lnTo>
                      <a:pt x="371758" y="111021"/>
                    </a:lnTo>
                    <a:lnTo>
                      <a:pt x="372380" y="21066"/>
                    </a:lnTo>
                    <a:lnTo>
                      <a:pt x="237127" y="21066"/>
                    </a:lnTo>
                    <a:close/>
                    <a:moveTo>
                      <a:pt x="237750" y="0"/>
                    </a:moveTo>
                    <a:lnTo>
                      <a:pt x="372647" y="0"/>
                    </a:lnTo>
                    <a:cubicBezTo>
                      <a:pt x="385105" y="0"/>
                      <a:pt x="393825" y="8711"/>
                      <a:pt x="393825" y="21066"/>
                    </a:cubicBezTo>
                    <a:lnTo>
                      <a:pt x="393825" y="111021"/>
                    </a:lnTo>
                    <a:cubicBezTo>
                      <a:pt x="393825" y="123376"/>
                      <a:pt x="385105" y="134843"/>
                      <a:pt x="372647" y="134843"/>
                    </a:cubicBezTo>
                    <a:lnTo>
                      <a:pt x="315076" y="134843"/>
                    </a:lnTo>
                    <a:lnTo>
                      <a:pt x="315076" y="191020"/>
                    </a:lnTo>
                    <a:lnTo>
                      <a:pt x="292563" y="191020"/>
                    </a:lnTo>
                    <a:lnTo>
                      <a:pt x="292563" y="134843"/>
                    </a:lnTo>
                    <a:lnTo>
                      <a:pt x="237750" y="134843"/>
                    </a:lnTo>
                    <a:cubicBezTo>
                      <a:pt x="225381" y="134843"/>
                      <a:pt x="213813" y="123376"/>
                      <a:pt x="213813" y="111021"/>
                    </a:cubicBezTo>
                    <a:lnTo>
                      <a:pt x="213813" y="21066"/>
                    </a:lnTo>
                    <a:cubicBezTo>
                      <a:pt x="213813" y="8711"/>
                      <a:pt x="225381" y="0"/>
                      <a:pt x="237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sz="7200" dirty="0"/>
              </a:p>
            </p:txBody>
          </p:sp>
          <p:sp>
            <p:nvSpPr>
              <p:cNvPr id="29" name="îṡḻïḍe"/>
              <p:cNvSpPr txBox="1"/>
              <p:nvPr/>
            </p:nvSpPr>
            <p:spPr>
              <a:xfrm>
                <a:off x="5113302" y="3538548"/>
                <a:ext cx="1036823" cy="289644"/>
              </a:xfrm>
              <a:prstGeom prst="rect">
                <a:avLst/>
              </a:prstGeom>
              <a:noFill/>
            </p:spPr>
            <p:txBody>
              <a:bodyPr wrap="none" rtlCol="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dirty="0"/>
                  <a:t>Keyword</a:t>
                </a:r>
                <a:endParaRPr lang="zh-CN" altLang="en-US" sz="1600" b="1" dirty="0"/>
              </a:p>
            </p:txBody>
          </p:sp>
        </p:grpSp>
        <p:grpSp>
          <p:nvGrpSpPr>
            <p:cNvPr id="12" name="ïṩľîḍe"/>
            <p:cNvGrpSpPr/>
            <p:nvPr/>
          </p:nvGrpSpPr>
          <p:grpSpPr>
            <a:xfrm>
              <a:off x="6024260" y="4823118"/>
              <a:ext cx="1036822" cy="588080"/>
              <a:chOff x="6128232" y="4471344"/>
              <a:chExt cx="1036822" cy="588080"/>
            </a:xfrm>
          </p:grpSpPr>
          <p:sp>
            <p:nvSpPr>
              <p:cNvPr id="26" name="iśļîḓé"/>
              <p:cNvSpPr/>
              <p:nvPr/>
            </p:nvSpPr>
            <p:spPr bwMode="auto">
              <a:xfrm>
                <a:off x="6439865" y="4471344"/>
                <a:ext cx="413557" cy="298436"/>
              </a:xfrm>
              <a:custGeom>
                <a:avLst/>
                <a:gdLst>
                  <a:gd name="connsiteX0" fmla="*/ 91000 w 605879"/>
                  <a:gd name="connsiteY0" fmla="*/ 173662 h 437224"/>
                  <a:gd name="connsiteX1" fmla="*/ 331193 w 605879"/>
                  <a:gd name="connsiteY1" fmla="*/ 173662 h 437224"/>
                  <a:gd name="connsiteX2" fmla="*/ 342454 w 605879"/>
                  <a:gd name="connsiteY2" fmla="*/ 184882 h 437224"/>
                  <a:gd name="connsiteX3" fmla="*/ 331193 w 605879"/>
                  <a:gd name="connsiteY3" fmla="*/ 196102 h 437224"/>
                  <a:gd name="connsiteX4" fmla="*/ 91000 w 605879"/>
                  <a:gd name="connsiteY4" fmla="*/ 196102 h 437224"/>
                  <a:gd name="connsiteX5" fmla="*/ 79739 w 605879"/>
                  <a:gd name="connsiteY5" fmla="*/ 184882 h 437224"/>
                  <a:gd name="connsiteX6" fmla="*/ 91000 w 605879"/>
                  <a:gd name="connsiteY6" fmla="*/ 173662 h 437224"/>
                  <a:gd name="connsiteX7" fmla="*/ 421630 w 605879"/>
                  <a:gd name="connsiteY7" fmla="*/ 131441 h 437224"/>
                  <a:gd name="connsiteX8" fmla="*/ 423552 w 605879"/>
                  <a:gd name="connsiteY8" fmla="*/ 152274 h 437224"/>
                  <a:gd name="connsiteX9" fmla="*/ 275961 w 605879"/>
                  <a:gd name="connsiteY9" fmla="*/ 300986 h 437224"/>
                  <a:gd name="connsiteX10" fmla="*/ 408175 w 605879"/>
                  <a:gd name="connsiteY10" fmla="*/ 358277 h 437224"/>
                  <a:gd name="connsiteX11" fmla="*/ 418060 w 605879"/>
                  <a:gd name="connsiteY11" fmla="*/ 365267 h 437224"/>
                  <a:gd name="connsiteX12" fmla="*/ 488218 w 605879"/>
                  <a:gd name="connsiteY12" fmla="*/ 410360 h 437224"/>
                  <a:gd name="connsiteX13" fmla="*/ 474214 w 605879"/>
                  <a:gd name="connsiteY13" fmla="*/ 363348 h 437224"/>
                  <a:gd name="connsiteX14" fmla="*/ 482039 w 605879"/>
                  <a:gd name="connsiteY14" fmla="*/ 349916 h 437224"/>
                  <a:gd name="connsiteX15" fmla="*/ 583363 w 605879"/>
                  <a:gd name="connsiteY15" fmla="*/ 244928 h 437224"/>
                  <a:gd name="connsiteX16" fmla="*/ 421630 w 605879"/>
                  <a:gd name="connsiteY16" fmla="*/ 131441 h 437224"/>
                  <a:gd name="connsiteX17" fmla="*/ 75898 w 605879"/>
                  <a:gd name="connsiteY17" fmla="*/ 120173 h 437224"/>
                  <a:gd name="connsiteX18" fmla="*/ 340509 w 605879"/>
                  <a:gd name="connsiteY18" fmla="*/ 120173 h 437224"/>
                  <a:gd name="connsiteX19" fmla="*/ 351769 w 605879"/>
                  <a:gd name="connsiteY19" fmla="*/ 131428 h 437224"/>
                  <a:gd name="connsiteX20" fmla="*/ 340509 w 605879"/>
                  <a:gd name="connsiteY20" fmla="*/ 142683 h 437224"/>
                  <a:gd name="connsiteX21" fmla="*/ 75898 w 605879"/>
                  <a:gd name="connsiteY21" fmla="*/ 142683 h 437224"/>
                  <a:gd name="connsiteX22" fmla="*/ 64638 w 605879"/>
                  <a:gd name="connsiteY22" fmla="*/ 131428 h 437224"/>
                  <a:gd name="connsiteX23" fmla="*/ 75898 w 605879"/>
                  <a:gd name="connsiteY23" fmla="*/ 120173 h 437224"/>
                  <a:gd name="connsiteX24" fmla="*/ 210609 w 605879"/>
                  <a:gd name="connsiteY24" fmla="*/ 22478 h 437224"/>
                  <a:gd name="connsiteX25" fmla="*/ 22516 w 605879"/>
                  <a:gd name="connsiteY25" fmla="*/ 153508 h 437224"/>
                  <a:gd name="connsiteX26" fmla="*/ 139216 w 605879"/>
                  <a:gd name="connsiteY26" fmla="*/ 274807 h 437224"/>
                  <a:gd name="connsiteX27" fmla="*/ 147042 w 605879"/>
                  <a:gd name="connsiteY27" fmla="*/ 288102 h 437224"/>
                  <a:gd name="connsiteX28" fmla="*/ 130017 w 605879"/>
                  <a:gd name="connsiteY28" fmla="*/ 344297 h 437224"/>
                  <a:gd name="connsiteX29" fmla="*/ 214041 w 605879"/>
                  <a:gd name="connsiteY29" fmla="*/ 291254 h 437224"/>
                  <a:gd name="connsiteX30" fmla="*/ 223927 w 605879"/>
                  <a:gd name="connsiteY30" fmla="*/ 284264 h 437224"/>
                  <a:gd name="connsiteX31" fmla="*/ 398839 w 605879"/>
                  <a:gd name="connsiteY31" fmla="*/ 152960 h 437224"/>
                  <a:gd name="connsiteX32" fmla="*/ 369596 w 605879"/>
                  <a:gd name="connsiteY32" fmla="*/ 80592 h 437224"/>
                  <a:gd name="connsiteX33" fmla="*/ 210609 w 605879"/>
                  <a:gd name="connsiteY33" fmla="*/ 22478 h 437224"/>
                  <a:gd name="connsiteX34" fmla="*/ 210609 w 605879"/>
                  <a:gd name="connsiteY34" fmla="*/ 0 h 437224"/>
                  <a:gd name="connsiteX35" fmla="*/ 385796 w 605879"/>
                  <a:gd name="connsiteY35" fmla="*/ 64967 h 437224"/>
                  <a:gd name="connsiteX36" fmla="*/ 414079 w 605879"/>
                  <a:gd name="connsiteY36" fmla="*/ 109100 h 437224"/>
                  <a:gd name="connsiteX37" fmla="*/ 419845 w 605879"/>
                  <a:gd name="connsiteY37" fmla="*/ 108963 h 437224"/>
                  <a:gd name="connsiteX38" fmla="*/ 605879 w 605879"/>
                  <a:gd name="connsiteY38" fmla="*/ 244928 h 437224"/>
                  <a:gd name="connsiteX39" fmla="*/ 498515 w 605879"/>
                  <a:gd name="connsiteY39" fmla="*/ 368420 h 437224"/>
                  <a:gd name="connsiteX40" fmla="*/ 516088 w 605879"/>
                  <a:gd name="connsiteY40" fmla="*/ 414609 h 437224"/>
                  <a:gd name="connsiteX41" fmla="*/ 522953 w 605879"/>
                  <a:gd name="connsiteY41" fmla="*/ 428178 h 437224"/>
                  <a:gd name="connsiteX42" fmla="*/ 510185 w 605879"/>
                  <a:gd name="connsiteY42" fmla="*/ 437224 h 437224"/>
                  <a:gd name="connsiteX43" fmla="*/ 400487 w 605879"/>
                  <a:gd name="connsiteY43" fmla="*/ 380344 h 437224"/>
                  <a:gd name="connsiteX44" fmla="*/ 250836 w 605879"/>
                  <a:gd name="connsiteY44" fmla="*/ 304275 h 437224"/>
                  <a:gd name="connsiteX45" fmla="*/ 231752 w 605879"/>
                  <a:gd name="connsiteY45" fmla="*/ 306331 h 437224"/>
                  <a:gd name="connsiteX46" fmla="*/ 107639 w 605879"/>
                  <a:gd name="connsiteY46" fmla="*/ 371161 h 437224"/>
                  <a:gd name="connsiteX47" fmla="*/ 94596 w 605879"/>
                  <a:gd name="connsiteY47" fmla="*/ 361978 h 437224"/>
                  <a:gd name="connsiteX48" fmla="*/ 102009 w 605879"/>
                  <a:gd name="connsiteY48" fmla="*/ 348135 h 437224"/>
                  <a:gd name="connsiteX49" fmla="*/ 122741 w 605879"/>
                  <a:gd name="connsiteY49" fmla="*/ 293173 h 437224"/>
                  <a:gd name="connsiteX50" fmla="*/ 0 w 605879"/>
                  <a:gd name="connsiteY50" fmla="*/ 153508 h 437224"/>
                  <a:gd name="connsiteX51" fmla="*/ 210609 w 605879"/>
                  <a:gd name="connsiteY51" fmla="*/ 0 h 437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605879" h="437224">
                    <a:moveTo>
                      <a:pt x="91000" y="173662"/>
                    </a:moveTo>
                    <a:lnTo>
                      <a:pt x="331193" y="173662"/>
                    </a:lnTo>
                    <a:cubicBezTo>
                      <a:pt x="337373" y="173662"/>
                      <a:pt x="342454" y="178725"/>
                      <a:pt x="342454" y="184882"/>
                    </a:cubicBezTo>
                    <a:cubicBezTo>
                      <a:pt x="342454" y="191040"/>
                      <a:pt x="337373" y="196102"/>
                      <a:pt x="331193" y="196102"/>
                    </a:cubicBezTo>
                    <a:lnTo>
                      <a:pt x="91000" y="196102"/>
                    </a:lnTo>
                    <a:cubicBezTo>
                      <a:pt x="84683" y="196102"/>
                      <a:pt x="79739" y="191040"/>
                      <a:pt x="79739" y="184882"/>
                    </a:cubicBezTo>
                    <a:cubicBezTo>
                      <a:pt x="79739" y="178725"/>
                      <a:pt x="84683" y="173662"/>
                      <a:pt x="91000" y="173662"/>
                    </a:cubicBezTo>
                    <a:close/>
                    <a:moveTo>
                      <a:pt x="421630" y="131441"/>
                    </a:moveTo>
                    <a:cubicBezTo>
                      <a:pt x="423003" y="138294"/>
                      <a:pt x="423552" y="145284"/>
                      <a:pt x="423552" y="152274"/>
                    </a:cubicBezTo>
                    <a:cubicBezTo>
                      <a:pt x="423552" y="220668"/>
                      <a:pt x="362456" y="281249"/>
                      <a:pt x="275961" y="300986"/>
                    </a:cubicBezTo>
                    <a:cubicBezTo>
                      <a:pt x="302047" y="334017"/>
                      <a:pt x="350924" y="355536"/>
                      <a:pt x="408175" y="358277"/>
                    </a:cubicBezTo>
                    <a:cubicBezTo>
                      <a:pt x="412569" y="358551"/>
                      <a:pt x="416413" y="361293"/>
                      <a:pt x="418060" y="365267"/>
                    </a:cubicBezTo>
                    <a:cubicBezTo>
                      <a:pt x="427259" y="388019"/>
                      <a:pt x="463505" y="403370"/>
                      <a:pt x="488218" y="410360"/>
                    </a:cubicBezTo>
                    <a:cubicBezTo>
                      <a:pt x="483962" y="399944"/>
                      <a:pt x="479156" y="385004"/>
                      <a:pt x="474214" y="363348"/>
                    </a:cubicBezTo>
                    <a:cubicBezTo>
                      <a:pt x="472841" y="357455"/>
                      <a:pt x="476273" y="351698"/>
                      <a:pt x="482039" y="349916"/>
                    </a:cubicBezTo>
                    <a:cubicBezTo>
                      <a:pt x="543685" y="332236"/>
                      <a:pt x="583500" y="290980"/>
                      <a:pt x="583363" y="244928"/>
                    </a:cubicBezTo>
                    <a:cubicBezTo>
                      <a:pt x="583363" y="182839"/>
                      <a:pt x="511009" y="132126"/>
                      <a:pt x="421630" y="131441"/>
                    </a:cubicBezTo>
                    <a:close/>
                    <a:moveTo>
                      <a:pt x="75898" y="120173"/>
                    </a:moveTo>
                    <a:lnTo>
                      <a:pt x="340509" y="120173"/>
                    </a:lnTo>
                    <a:cubicBezTo>
                      <a:pt x="346826" y="120173"/>
                      <a:pt x="351769" y="125114"/>
                      <a:pt x="351769" y="131428"/>
                    </a:cubicBezTo>
                    <a:cubicBezTo>
                      <a:pt x="351769" y="137604"/>
                      <a:pt x="346826" y="142683"/>
                      <a:pt x="340509" y="142683"/>
                    </a:cubicBezTo>
                    <a:lnTo>
                      <a:pt x="75898" y="142683"/>
                    </a:lnTo>
                    <a:cubicBezTo>
                      <a:pt x="69719" y="142683"/>
                      <a:pt x="64638" y="137604"/>
                      <a:pt x="64638" y="131428"/>
                    </a:cubicBezTo>
                    <a:cubicBezTo>
                      <a:pt x="64638" y="125114"/>
                      <a:pt x="69719" y="120173"/>
                      <a:pt x="75898" y="120173"/>
                    </a:cubicBezTo>
                    <a:close/>
                    <a:moveTo>
                      <a:pt x="210609" y="22478"/>
                    </a:moveTo>
                    <a:cubicBezTo>
                      <a:pt x="106952" y="22478"/>
                      <a:pt x="22516" y="81277"/>
                      <a:pt x="22516" y="153508"/>
                    </a:cubicBezTo>
                    <a:cubicBezTo>
                      <a:pt x="22516" y="206688"/>
                      <a:pt x="68372" y="254385"/>
                      <a:pt x="139216" y="274807"/>
                    </a:cubicBezTo>
                    <a:cubicBezTo>
                      <a:pt x="144983" y="276452"/>
                      <a:pt x="148415" y="282208"/>
                      <a:pt x="147042" y="288102"/>
                    </a:cubicBezTo>
                    <a:cubicBezTo>
                      <a:pt x="140864" y="314966"/>
                      <a:pt x="135097" y="332647"/>
                      <a:pt x="130017" y="344297"/>
                    </a:cubicBezTo>
                    <a:cubicBezTo>
                      <a:pt x="158437" y="336622"/>
                      <a:pt x="203058" y="318667"/>
                      <a:pt x="214041" y="291254"/>
                    </a:cubicBezTo>
                    <a:cubicBezTo>
                      <a:pt x="215689" y="287280"/>
                      <a:pt x="219533" y="284538"/>
                      <a:pt x="223927" y="284264"/>
                    </a:cubicBezTo>
                    <a:cubicBezTo>
                      <a:pt x="320170" y="279604"/>
                      <a:pt x="395407" y="223135"/>
                      <a:pt x="398839" y="152960"/>
                    </a:cubicBezTo>
                    <a:cubicBezTo>
                      <a:pt x="400075" y="126918"/>
                      <a:pt x="389915" y="101836"/>
                      <a:pt x="369596" y="80592"/>
                    </a:cubicBezTo>
                    <a:cubicBezTo>
                      <a:pt x="334860" y="44133"/>
                      <a:pt x="275412" y="22478"/>
                      <a:pt x="210609" y="22478"/>
                    </a:cubicBezTo>
                    <a:close/>
                    <a:moveTo>
                      <a:pt x="210609" y="0"/>
                    </a:moveTo>
                    <a:cubicBezTo>
                      <a:pt x="281453" y="0"/>
                      <a:pt x="346942" y="24260"/>
                      <a:pt x="385796" y="64967"/>
                    </a:cubicBezTo>
                    <a:cubicBezTo>
                      <a:pt x="398702" y="78536"/>
                      <a:pt x="408175" y="93338"/>
                      <a:pt x="414079" y="109100"/>
                    </a:cubicBezTo>
                    <a:cubicBezTo>
                      <a:pt x="416001" y="108963"/>
                      <a:pt x="417923" y="108963"/>
                      <a:pt x="419845" y="108963"/>
                    </a:cubicBezTo>
                    <a:cubicBezTo>
                      <a:pt x="522404" y="108963"/>
                      <a:pt x="606016" y="169955"/>
                      <a:pt x="605879" y="244928"/>
                    </a:cubicBezTo>
                    <a:cubicBezTo>
                      <a:pt x="605879" y="298519"/>
                      <a:pt x="564141" y="346079"/>
                      <a:pt x="498515" y="368420"/>
                    </a:cubicBezTo>
                    <a:cubicBezTo>
                      <a:pt x="506066" y="398025"/>
                      <a:pt x="512931" y="412279"/>
                      <a:pt x="516088" y="414609"/>
                    </a:cubicBezTo>
                    <a:cubicBezTo>
                      <a:pt x="524601" y="418858"/>
                      <a:pt x="523228" y="426671"/>
                      <a:pt x="522953" y="428178"/>
                    </a:cubicBezTo>
                    <a:cubicBezTo>
                      <a:pt x="522541" y="429686"/>
                      <a:pt x="520207" y="437224"/>
                      <a:pt x="510185" y="437224"/>
                    </a:cubicBezTo>
                    <a:cubicBezTo>
                      <a:pt x="497828" y="437224"/>
                      <a:pt x="423689" y="421325"/>
                      <a:pt x="400487" y="380344"/>
                    </a:cubicBezTo>
                    <a:cubicBezTo>
                      <a:pt x="333899" y="375410"/>
                      <a:pt x="277746" y="346764"/>
                      <a:pt x="250836" y="304275"/>
                    </a:cubicBezTo>
                    <a:cubicBezTo>
                      <a:pt x="244521" y="305098"/>
                      <a:pt x="238205" y="305783"/>
                      <a:pt x="231752" y="306331"/>
                    </a:cubicBezTo>
                    <a:cubicBezTo>
                      <a:pt x="206216" y="353069"/>
                      <a:pt x="121643" y="371161"/>
                      <a:pt x="107639" y="371161"/>
                    </a:cubicBezTo>
                    <a:cubicBezTo>
                      <a:pt x="97616" y="371161"/>
                      <a:pt x="95145" y="364171"/>
                      <a:pt x="94596" y="361978"/>
                    </a:cubicBezTo>
                    <a:cubicBezTo>
                      <a:pt x="94184" y="360470"/>
                      <a:pt x="92948" y="352658"/>
                      <a:pt x="102009" y="348135"/>
                    </a:cubicBezTo>
                    <a:cubicBezTo>
                      <a:pt x="105030" y="345942"/>
                      <a:pt x="113130" y="331550"/>
                      <a:pt x="122741" y="293173"/>
                    </a:cubicBezTo>
                    <a:cubicBezTo>
                      <a:pt x="47778" y="268228"/>
                      <a:pt x="0" y="214226"/>
                      <a:pt x="0" y="153508"/>
                    </a:cubicBezTo>
                    <a:cubicBezTo>
                      <a:pt x="0" y="68804"/>
                      <a:pt x="94458" y="0"/>
                      <a:pt x="2106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sz="7200" dirty="0"/>
              </a:p>
            </p:txBody>
          </p:sp>
          <p:sp>
            <p:nvSpPr>
              <p:cNvPr id="27" name="íś1íḍê"/>
              <p:cNvSpPr txBox="1"/>
              <p:nvPr/>
            </p:nvSpPr>
            <p:spPr>
              <a:xfrm>
                <a:off x="6128232" y="4769780"/>
                <a:ext cx="1036822" cy="289644"/>
              </a:xfrm>
              <a:prstGeom prst="rect">
                <a:avLst/>
              </a:prstGeom>
              <a:noFill/>
            </p:spPr>
            <p:txBody>
              <a:bodyPr wrap="none" rtlCol="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dirty="0"/>
                  <a:t>Keyword</a:t>
                </a:r>
                <a:endParaRPr lang="zh-CN" altLang="en-US" sz="1600" b="1" dirty="0"/>
              </a:p>
            </p:txBody>
          </p:sp>
        </p:grpSp>
        <p:grpSp>
          <p:nvGrpSpPr>
            <p:cNvPr id="13" name="ísľiḓe"/>
            <p:cNvGrpSpPr/>
            <p:nvPr/>
          </p:nvGrpSpPr>
          <p:grpSpPr>
            <a:xfrm>
              <a:off x="8018715" y="2447505"/>
              <a:ext cx="1036823" cy="517488"/>
              <a:chOff x="8122687" y="2188935"/>
              <a:chExt cx="1036823" cy="517488"/>
            </a:xfrm>
          </p:grpSpPr>
          <p:sp>
            <p:nvSpPr>
              <p:cNvPr id="24" name="ï$1iḍê"/>
              <p:cNvSpPr/>
              <p:nvPr/>
            </p:nvSpPr>
            <p:spPr bwMode="auto">
              <a:xfrm>
                <a:off x="8474150" y="2188935"/>
                <a:ext cx="333897" cy="227844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82270 w 607639"/>
                  <a:gd name="connsiteY14" fmla="*/ 262926 h 414642"/>
                  <a:gd name="connsiteX15" fmla="*/ 192432 w 607639"/>
                  <a:gd name="connsiteY15" fmla="*/ 262926 h 414642"/>
                  <a:gd name="connsiteX16" fmla="*/ 202593 w 607639"/>
                  <a:gd name="connsiteY16" fmla="*/ 273052 h 414642"/>
                  <a:gd name="connsiteX17" fmla="*/ 192432 w 607639"/>
                  <a:gd name="connsiteY17" fmla="*/ 283178 h 414642"/>
                  <a:gd name="connsiteX18" fmla="*/ 182270 w 607639"/>
                  <a:gd name="connsiteY18" fmla="*/ 283178 h 414642"/>
                  <a:gd name="connsiteX19" fmla="*/ 172109 w 607639"/>
                  <a:gd name="connsiteY19" fmla="*/ 273052 h 414642"/>
                  <a:gd name="connsiteX20" fmla="*/ 182270 w 607639"/>
                  <a:gd name="connsiteY20" fmla="*/ 262926 h 414642"/>
                  <a:gd name="connsiteX21" fmla="*/ 91153 w 607639"/>
                  <a:gd name="connsiteY21" fmla="*/ 262926 h 414642"/>
                  <a:gd name="connsiteX22" fmla="*/ 141783 w 607639"/>
                  <a:gd name="connsiteY22" fmla="*/ 262926 h 414642"/>
                  <a:gd name="connsiteX23" fmla="*/ 151927 w 607639"/>
                  <a:gd name="connsiteY23" fmla="*/ 273052 h 414642"/>
                  <a:gd name="connsiteX24" fmla="*/ 141783 w 607639"/>
                  <a:gd name="connsiteY24" fmla="*/ 283178 h 414642"/>
                  <a:gd name="connsiteX25" fmla="*/ 91153 w 607639"/>
                  <a:gd name="connsiteY25" fmla="*/ 283178 h 414642"/>
                  <a:gd name="connsiteX26" fmla="*/ 81009 w 607639"/>
                  <a:gd name="connsiteY26" fmla="*/ 273052 h 414642"/>
                  <a:gd name="connsiteX27" fmla="*/ 91153 w 607639"/>
                  <a:gd name="connsiteY27" fmla="*/ 262926 h 414642"/>
                  <a:gd name="connsiteX28" fmla="*/ 161988 w 607639"/>
                  <a:gd name="connsiteY28" fmla="*/ 222493 h 414642"/>
                  <a:gd name="connsiteX29" fmla="*/ 232948 w 607639"/>
                  <a:gd name="connsiteY29" fmla="*/ 222493 h 414642"/>
                  <a:gd name="connsiteX30" fmla="*/ 243098 w 607639"/>
                  <a:gd name="connsiteY30" fmla="*/ 232619 h 414642"/>
                  <a:gd name="connsiteX31" fmla="*/ 232948 w 607639"/>
                  <a:gd name="connsiteY31" fmla="*/ 242745 h 414642"/>
                  <a:gd name="connsiteX32" fmla="*/ 161988 w 607639"/>
                  <a:gd name="connsiteY32" fmla="*/ 242745 h 414642"/>
                  <a:gd name="connsiteX33" fmla="*/ 151927 w 607639"/>
                  <a:gd name="connsiteY33" fmla="*/ 232619 h 414642"/>
                  <a:gd name="connsiteX34" fmla="*/ 161988 w 607639"/>
                  <a:gd name="connsiteY34" fmla="*/ 222493 h 414642"/>
                  <a:gd name="connsiteX35" fmla="*/ 91146 w 607639"/>
                  <a:gd name="connsiteY35" fmla="*/ 222493 h 414642"/>
                  <a:gd name="connsiteX36" fmla="*/ 121467 w 607639"/>
                  <a:gd name="connsiteY36" fmla="*/ 222493 h 414642"/>
                  <a:gd name="connsiteX37" fmla="*/ 131604 w 607639"/>
                  <a:gd name="connsiteY37" fmla="*/ 232619 h 414642"/>
                  <a:gd name="connsiteX38" fmla="*/ 121467 w 607639"/>
                  <a:gd name="connsiteY38" fmla="*/ 242745 h 414642"/>
                  <a:gd name="connsiteX39" fmla="*/ 91146 w 607639"/>
                  <a:gd name="connsiteY39" fmla="*/ 242745 h 414642"/>
                  <a:gd name="connsiteX40" fmla="*/ 81009 w 607639"/>
                  <a:gd name="connsiteY40" fmla="*/ 232619 h 414642"/>
                  <a:gd name="connsiteX41" fmla="*/ 91146 w 607639"/>
                  <a:gd name="connsiteY41" fmla="*/ 222493 h 414642"/>
                  <a:gd name="connsiteX42" fmla="*/ 182270 w 607639"/>
                  <a:gd name="connsiteY42" fmla="*/ 182059 h 414642"/>
                  <a:gd name="connsiteX43" fmla="*/ 192432 w 607639"/>
                  <a:gd name="connsiteY43" fmla="*/ 182059 h 414642"/>
                  <a:gd name="connsiteX44" fmla="*/ 202593 w 607639"/>
                  <a:gd name="connsiteY44" fmla="*/ 192195 h 414642"/>
                  <a:gd name="connsiteX45" fmla="*/ 192432 w 607639"/>
                  <a:gd name="connsiteY45" fmla="*/ 202241 h 414642"/>
                  <a:gd name="connsiteX46" fmla="*/ 182270 w 607639"/>
                  <a:gd name="connsiteY46" fmla="*/ 202241 h 414642"/>
                  <a:gd name="connsiteX47" fmla="*/ 172109 w 607639"/>
                  <a:gd name="connsiteY47" fmla="*/ 192195 h 414642"/>
                  <a:gd name="connsiteX48" fmla="*/ 182270 w 607639"/>
                  <a:gd name="connsiteY48" fmla="*/ 182059 h 414642"/>
                  <a:gd name="connsiteX49" fmla="*/ 91153 w 607639"/>
                  <a:gd name="connsiteY49" fmla="*/ 182059 h 414642"/>
                  <a:gd name="connsiteX50" fmla="*/ 141783 w 607639"/>
                  <a:gd name="connsiteY50" fmla="*/ 182059 h 414642"/>
                  <a:gd name="connsiteX51" fmla="*/ 151927 w 607639"/>
                  <a:gd name="connsiteY51" fmla="*/ 192195 h 414642"/>
                  <a:gd name="connsiteX52" fmla="*/ 141783 w 607639"/>
                  <a:gd name="connsiteY52" fmla="*/ 202241 h 414642"/>
                  <a:gd name="connsiteX53" fmla="*/ 91153 w 607639"/>
                  <a:gd name="connsiteY53" fmla="*/ 202241 h 414642"/>
                  <a:gd name="connsiteX54" fmla="*/ 81009 w 607639"/>
                  <a:gd name="connsiteY54" fmla="*/ 192195 h 414642"/>
                  <a:gd name="connsiteX55" fmla="*/ 91153 w 607639"/>
                  <a:gd name="connsiteY55" fmla="*/ 182059 h 414642"/>
                  <a:gd name="connsiteX56" fmla="*/ 161988 w 607639"/>
                  <a:gd name="connsiteY56" fmla="*/ 141625 h 414642"/>
                  <a:gd name="connsiteX57" fmla="*/ 232948 w 607639"/>
                  <a:gd name="connsiteY57" fmla="*/ 141625 h 414642"/>
                  <a:gd name="connsiteX58" fmla="*/ 243098 w 607639"/>
                  <a:gd name="connsiteY58" fmla="*/ 151761 h 414642"/>
                  <a:gd name="connsiteX59" fmla="*/ 232948 w 607639"/>
                  <a:gd name="connsiteY59" fmla="*/ 161807 h 414642"/>
                  <a:gd name="connsiteX60" fmla="*/ 161988 w 607639"/>
                  <a:gd name="connsiteY60" fmla="*/ 161807 h 414642"/>
                  <a:gd name="connsiteX61" fmla="*/ 151927 w 607639"/>
                  <a:gd name="connsiteY61" fmla="*/ 151761 h 414642"/>
                  <a:gd name="connsiteX62" fmla="*/ 161988 w 607639"/>
                  <a:gd name="connsiteY62" fmla="*/ 141625 h 414642"/>
                  <a:gd name="connsiteX63" fmla="*/ 91146 w 607639"/>
                  <a:gd name="connsiteY63" fmla="*/ 141625 h 414642"/>
                  <a:gd name="connsiteX64" fmla="*/ 121467 w 607639"/>
                  <a:gd name="connsiteY64" fmla="*/ 141625 h 414642"/>
                  <a:gd name="connsiteX65" fmla="*/ 131604 w 607639"/>
                  <a:gd name="connsiteY65" fmla="*/ 151761 h 414642"/>
                  <a:gd name="connsiteX66" fmla="*/ 121467 w 607639"/>
                  <a:gd name="connsiteY66" fmla="*/ 161807 h 414642"/>
                  <a:gd name="connsiteX67" fmla="*/ 91146 w 607639"/>
                  <a:gd name="connsiteY67" fmla="*/ 161807 h 414642"/>
                  <a:gd name="connsiteX68" fmla="*/ 81009 w 607639"/>
                  <a:gd name="connsiteY68" fmla="*/ 151761 h 414642"/>
                  <a:gd name="connsiteX69" fmla="*/ 91146 w 607639"/>
                  <a:gd name="connsiteY69" fmla="*/ 141625 h 414642"/>
                  <a:gd name="connsiteX70" fmla="*/ 364566 w 607639"/>
                  <a:gd name="connsiteY70" fmla="*/ 102176 h 414642"/>
                  <a:gd name="connsiteX71" fmla="*/ 283573 w 607639"/>
                  <a:gd name="connsiteY71" fmla="*/ 192194 h 414642"/>
                  <a:gd name="connsiteX72" fmla="*/ 374712 w 607639"/>
                  <a:gd name="connsiteY72" fmla="*/ 283188 h 414642"/>
                  <a:gd name="connsiteX73" fmla="*/ 464783 w 607639"/>
                  <a:gd name="connsiteY73" fmla="*/ 202235 h 414642"/>
                  <a:gd name="connsiteX74" fmla="*/ 374712 w 607639"/>
                  <a:gd name="connsiteY74" fmla="*/ 202235 h 414642"/>
                  <a:gd name="connsiteX75" fmla="*/ 364566 w 607639"/>
                  <a:gd name="connsiteY75" fmla="*/ 192194 h 414642"/>
                  <a:gd name="connsiteX76" fmla="*/ 182270 w 607639"/>
                  <a:gd name="connsiteY76" fmla="*/ 101191 h 414642"/>
                  <a:gd name="connsiteX77" fmla="*/ 192432 w 607639"/>
                  <a:gd name="connsiteY77" fmla="*/ 101191 h 414642"/>
                  <a:gd name="connsiteX78" fmla="*/ 202593 w 607639"/>
                  <a:gd name="connsiteY78" fmla="*/ 111238 h 414642"/>
                  <a:gd name="connsiteX79" fmla="*/ 192432 w 607639"/>
                  <a:gd name="connsiteY79" fmla="*/ 121373 h 414642"/>
                  <a:gd name="connsiteX80" fmla="*/ 182270 w 607639"/>
                  <a:gd name="connsiteY80" fmla="*/ 121373 h 414642"/>
                  <a:gd name="connsiteX81" fmla="*/ 172109 w 607639"/>
                  <a:gd name="connsiteY81" fmla="*/ 111238 h 414642"/>
                  <a:gd name="connsiteX82" fmla="*/ 182270 w 607639"/>
                  <a:gd name="connsiteY82" fmla="*/ 101191 h 414642"/>
                  <a:gd name="connsiteX83" fmla="*/ 91153 w 607639"/>
                  <a:gd name="connsiteY83" fmla="*/ 101191 h 414642"/>
                  <a:gd name="connsiteX84" fmla="*/ 141783 w 607639"/>
                  <a:gd name="connsiteY84" fmla="*/ 101191 h 414642"/>
                  <a:gd name="connsiteX85" fmla="*/ 151927 w 607639"/>
                  <a:gd name="connsiteY85" fmla="*/ 111238 h 414642"/>
                  <a:gd name="connsiteX86" fmla="*/ 141783 w 607639"/>
                  <a:gd name="connsiteY86" fmla="*/ 121373 h 414642"/>
                  <a:gd name="connsiteX87" fmla="*/ 91153 w 607639"/>
                  <a:gd name="connsiteY87" fmla="*/ 121373 h 414642"/>
                  <a:gd name="connsiteX88" fmla="*/ 81009 w 607639"/>
                  <a:gd name="connsiteY88" fmla="*/ 111238 h 414642"/>
                  <a:gd name="connsiteX89" fmla="*/ 91153 w 607639"/>
                  <a:gd name="connsiteY89" fmla="*/ 101191 h 414642"/>
                  <a:gd name="connsiteX90" fmla="*/ 374712 w 607639"/>
                  <a:gd name="connsiteY90" fmla="*/ 80938 h 414642"/>
                  <a:gd name="connsiteX91" fmla="*/ 384858 w 607639"/>
                  <a:gd name="connsiteY91" fmla="*/ 91068 h 414642"/>
                  <a:gd name="connsiteX92" fmla="*/ 384858 w 607639"/>
                  <a:gd name="connsiteY92" fmla="*/ 182063 h 414642"/>
                  <a:gd name="connsiteX93" fmla="*/ 475998 w 607639"/>
                  <a:gd name="connsiteY93" fmla="*/ 182063 h 414642"/>
                  <a:gd name="connsiteX94" fmla="*/ 486055 w 607639"/>
                  <a:gd name="connsiteY94" fmla="*/ 192194 h 414642"/>
                  <a:gd name="connsiteX95" fmla="*/ 374712 w 607639"/>
                  <a:gd name="connsiteY95" fmla="*/ 303360 h 414642"/>
                  <a:gd name="connsiteX96" fmla="*/ 263280 w 607639"/>
                  <a:gd name="connsiteY96" fmla="*/ 192194 h 414642"/>
                  <a:gd name="connsiteX97" fmla="*/ 374712 w 607639"/>
                  <a:gd name="connsiteY97" fmla="*/ 80938 h 414642"/>
                  <a:gd name="connsiteX98" fmla="*/ 425343 w 607639"/>
                  <a:gd name="connsiteY98" fmla="*/ 61744 h 414642"/>
                  <a:gd name="connsiteX99" fmla="*/ 425343 w 607639"/>
                  <a:gd name="connsiteY99" fmla="*/ 141635 h 414642"/>
                  <a:gd name="connsiteX100" fmla="*/ 505373 w 607639"/>
                  <a:gd name="connsiteY100" fmla="*/ 141635 h 414642"/>
                  <a:gd name="connsiteX101" fmla="*/ 425343 w 607639"/>
                  <a:gd name="connsiteY101" fmla="*/ 61744 h 414642"/>
                  <a:gd name="connsiteX102" fmla="*/ 161988 w 607639"/>
                  <a:gd name="connsiteY102" fmla="*/ 60757 h 414642"/>
                  <a:gd name="connsiteX103" fmla="*/ 232948 w 607639"/>
                  <a:gd name="connsiteY103" fmla="*/ 60757 h 414642"/>
                  <a:gd name="connsiteX104" fmla="*/ 243098 w 607639"/>
                  <a:gd name="connsiteY104" fmla="*/ 70804 h 414642"/>
                  <a:gd name="connsiteX105" fmla="*/ 232948 w 607639"/>
                  <a:gd name="connsiteY105" fmla="*/ 80939 h 414642"/>
                  <a:gd name="connsiteX106" fmla="*/ 161988 w 607639"/>
                  <a:gd name="connsiteY106" fmla="*/ 80939 h 414642"/>
                  <a:gd name="connsiteX107" fmla="*/ 151927 w 607639"/>
                  <a:gd name="connsiteY107" fmla="*/ 70804 h 414642"/>
                  <a:gd name="connsiteX108" fmla="*/ 161988 w 607639"/>
                  <a:gd name="connsiteY108" fmla="*/ 60757 h 414642"/>
                  <a:gd name="connsiteX109" fmla="*/ 91146 w 607639"/>
                  <a:gd name="connsiteY109" fmla="*/ 60757 h 414642"/>
                  <a:gd name="connsiteX110" fmla="*/ 121467 w 607639"/>
                  <a:gd name="connsiteY110" fmla="*/ 60757 h 414642"/>
                  <a:gd name="connsiteX111" fmla="*/ 131604 w 607639"/>
                  <a:gd name="connsiteY111" fmla="*/ 70804 h 414642"/>
                  <a:gd name="connsiteX112" fmla="*/ 121467 w 607639"/>
                  <a:gd name="connsiteY112" fmla="*/ 80939 h 414642"/>
                  <a:gd name="connsiteX113" fmla="*/ 91146 w 607639"/>
                  <a:gd name="connsiteY113" fmla="*/ 80939 h 414642"/>
                  <a:gd name="connsiteX114" fmla="*/ 81009 w 607639"/>
                  <a:gd name="connsiteY114" fmla="*/ 70804 h 414642"/>
                  <a:gd name="connsiteX115" fmla="*/ 91146 w 607639"/>
                  <a:gd name="connsiteY115" fmla="*/ 60757 h 414642"/>
                  <a:gd name="connsiteX116" fmla="*/ 415194 w 607639"/>
                  <a:gd name="connsiteY116" fmla="*/ 40505 h 414642"/>
                  <a:gd name="connsiteX117" fmla="*/ 526560 w 607639"/>
                  <a:gd name="connsiteY117" fmla="*/ 151765 h 414642"/>
                  <a:gd name="connsiteX118" fmla="*/ 516501 w 607639"/>
                  <a:gd name="connsiteY118" fmla="*/ 161807 h 414642"/>
                  <a:gd name="connsiteX119" fmla="*/ 415194 w 607639"/>
                  <a:gd name="connsiteY119" fmla="*/ 161807 h 414642"/>
                  <a:gd name="connsiteX120" fmla="*/ 405046 w 607639"/>
                  <a:gd name="connsiteY120" fmla="*/ 151765 h 414642"/>
                  <a:gd name="connsiteX121" fmla="*/ 405046 w 607639"/>
                  <a:gd name="connsiteY121" fmla="*/ 50636 h 414642"/>
                  <a:gd name="connsiteX122" fmla="*/ 415194 w 607639"/>
                  <a:gd name="connsiteY122" fmla="*/ 40505 h 414642"/>
                  <a:gd name="connsiteX123" fmla="*/ 70848 w 607639"/>
                  <a:gd name="connsiteY123" fmla="*/ 20177 h 414642"/>
                  <a:gd name="connsiteX124" fmla="*/ 60791 w 607639"/>
                  <a:gd name="connsiteY124" fmla="*/ 30309 h 414642"/>
                  <a:gd name="connsiteX125" fmla="*/ 60791 w 607639"/>
                  <a:gd name="connsiteY125" fmla="*/ 343802 h 414642"/>
                  <a:gd name="connsiteX126" fmla="*/ 222780 w 607639"/>
                  <a:gd name="connsiteY126" fmla="*/ 343802 h 414642"/>
                  <a:gd name="connsiteX127" fmla="*/ 232927 w 607639"/>
                  <a:gd name="connsiteY127" fmla="*/ 353935 h 414642"/>
                  <a:gd name="connsiteX128" fmla="*/ 232927 w 607639"/>
                  <a:gd name="connsiteY128" fmla="*/ 364067 h 414642"/>
                  <a:gd name="connsiteX129" fmla="*/ 374712 w 607639"/>
                  <a:gd name="connsiteY129" fmla="*/ 364067 h 414642"/>
                  <a:gd name="connsiteX130" fmla="*/ 374712 w 607639"/>
                  <a:gd name="connsiteY130" fmla="*/ 353935 h 414642"/>
                  <a:gd name="connsiteX131" fmla="*/ 384859 w 607639"/>
                  <a:gd name="connsiteY131" fmla="*/ 343802 h 414642"/>
                  <a:gd name="connsiteX132" fmla="*/ 546848 w 607639"/>
                  <a:gd name="connsiteY132" fmla="*/ 343802 h 414642"/>
                  <a:gd name="connsiteX133" fmla="*/ 546848 w 607639"/>
                  <a:gd name="connsiteY133" fmla="*/ 30309 h 414642"/>
                  <a:gd name="connsiteX134" fmla="*/ 536702 w 607639"/>
                  <a:gd name="connsiteY134" fmla="*/ 20177 h 414642"/>
                  <a:gd name="connsiteX135" fmla="*/ 70848 w 607639"/>
                  <a:gd name="connsiteY135" fmla="*/ 0 h 414642"/>
                  <a:gd name="connsiteX136" fmla="*/ 536702 w 607639"/>
                  <a:gd name="connsiteY136" fmla="*/ 0 h 414642"/>
                  <a:gd name="connsiteX137" fmla="*/ 567142 w 607639"/>
                  <a:gd name="connsiteY137" fmla="*/ 30309 h 414642"/>
                  <a:gd name="connsiteX138" fmla="*/ 567142 w 607639"/>
                  <a:gd name="connsiteY138" fmla="*/ 343802 h 414642"/>
                  <a:gd name="connsiteX139" fmla="*/ 597492 w 607639"/>
                  <a:gd name="connsiteY139" fmla="*/ 343802 h 414642"/>
                  <a:gd name="connsiteX140" fmla="*/ 607639 w 607639"/>
                  <a:gd name="connsiteY140" fmla="*/ 353935 h 414642"/>
                  <a:gd name="connsiteX141" fmla="*/ 607639 w 607639"/>
                  <a:gd name="connsiteY141" fmla="*/ 384244 h 414642"/>
                  <a:gd name="connsiteX142" fmla="*/ 577199 w 607639"/>
                  <a:gd name="connsiteY142" fmla="*/ 414642 h 414642"/>
                  <a:gd name="connsiteX143" fmla="*/ 30351 w 607639"/>
                  <a:gd name="connsiteY143" fmla="*/ 414642 h 414642"/>
                  <a:gd name="connsiteX144" fmla="*/ 0 w 607639"/>
                  <a:gd name="connsiteY144" fmla="*/ 384244 h 414642"/>
                  <a:gd name="connsiteX145" fmla="*/ 0 w 607639"/>
                  <a:gd name="connsiteY145" fmla="*/ 353935 h 414642"/>
                  <a:gd name="connsiteX146" fmla="*/ 10147 w 607639"/>
                  <a:gd name="connsiteY146" fmla="*/ 343802 h 414642"/>
                  <a:gd name="connsiteX147" fmla="*/ 40497 w 607639"/>
                  <a:gd name="connsiteY147" fmla="*/ 343802 h 414642"/>
                  <a:gd name="connsiteX148" fmla="*/ 40497 w 607639"/>
                  <a:gd name="connsiteY148" fmla="*/ 30309 h 414642"/>
                  <a:gd name="connsiteX149" fmla="*/ 70848 w 607639"/>
                  <a:gd name="connsiteY149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9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82270" y="262926"/>
                    </a:moveTo>
                    <a:lnTo>
                      <a:pt x="192432" y="262926"/>
                    </a:lnTo>
                    <a:cubicBezTo>
                      <a:pt x="198493" y="262926"/>
                      <a:pt x="202593" y="267012"/>
                      <a:pt x="202593" y="273052"/>
                    </a:cubicBezTo>
                    <a:cubicBezTo>
                      <a:pt x="202593" y="279092"/>
                      <a:pt x="198493" y="283178"/>
                      <a:pt x="192432" y="283178"/>
                    </a:cubicBezTo>
                    <a:lnTo>
                      <a:pt x="182270" y="283178"/>
                    </a:lnTo>
                    <a:cubicBezTo>
                      <a:pt x="176209" y="283178"/>
                      <a:pt x="172109" y="279092"/>
                      <a:pt x="172109" y="273052"/>
                    </a:cubicBezTo>
                    <a:cubicBezTo>
                      <a:pt x="172109" y="267012"/>
                      <a:pt x="176209" y="262926"/>
                      <a:pt x="182270" y="262926"/>
                    </a:cubicBezTo>
                    <a:close/>
                    <a:moveTo>
                      <a:pt x="91153" y="262926"/>
                    </a:moveTo>
                    <a:lnTo>
                      <a:pt x="141783" y="262926"/>
                    </a:lnTo>
                    <a:cubicBezTo>
                      <a:pt x="147834" y="262926"/>
                      <a:pt x="151927" y="267012"/>
                      <a:pt x="151927" y="273052"/>
                    </a:cubicBezTo>
                    <a:cubicBezTo>
                      <a:pt x="151927" y="279092"/>
                      <a:pt x="147834" y="283178"/>
                      <a:pt x="141783" y="283178"/>
                    </a:cubicBezTo>
                    <a:lnTo>
                      <a:pt x="91153" y="283178"/>
                    </a:lnTo>
                    <a:cubicBezTo>
                      <a:pt x="85102" y="283178"/>
                      <a:pt x="81009" y="279092"/>
                      <a:pt x="81009" y="273052"/>
                    </a:cubicBezTo>
                    <a:cubicBezTo>
                      <a:pt x="81009" y="267012"/>
                      <a:pt x="85102" y="262926"/>
                      <a:pt x="91153" y="262926"/>
                    </a:cubicBezTo>
                    <a:close/>
                    <a:moveTo>
                      <a:pt x="161988" y="222493"/>
                    </a:moveTo>
                    <a:lnTo>
                      <a:pt x="232948" y="222493"/>
                    </a:lnTo>
                    <a:cubicBezTo>
                      <a:pt x="239002" y="222493"/>
                      <a:pt x="243098" y="226579"/>
                      <a:pt x="243098" y="232619"/>
                    </a:cubicBezTo>
                    <a:cubicBezTo>
                      <a:pt x="243098" y="238659"/>
                      <a:pt x="239002" y="242745"/>
                      <a:pt x="232948" y="242745"/>
                    </a:cubicBezTo>
                    <a:lnTo>
                      <a:pt x="161988" y="242745"/>
                    </a:lnTo>
                    <a:cubicBezTo>
                      <a:pt x="155934" y="242745"/>
                      <a:pt x="151927" y="238659"/>
                      <a:pt x="151927" y="232619"/>
                    </a:cubicBezTo>
                    <a:cubicBezTo>
                      <a:pt x="151927" y="226579"/>
                      <a:pt x="155934" y="222493"/>
                      <a:pt x="161988" y="222493"/>
                    </a:cubicBezTo>
                    <a:close/>
                    <a:moveTo>
                      <a:pt x="91146" y="222493"/>
                    </a:moveTo>
                    <a:lnTo>
                      <a:pt x="121467" y="222493"/>
                    </a:lnTo>
                    <a:cubicBezTo>
                      <a:pt x="127603" y="222493"/>
                      <a:pt x="131604" y="226579"/>
                      <a:pt x="131604" y="232619"/>
                    </a:cubicBezTo>
                    <a:cubicBezTo>
                      <a:pt x="131604" y="238659"/>
                      <a:pt x="127603" y="242745"/>
                      <a:pt x="121467" y="242745"/>
                    </a:cubicBezTo>
                    <a:lnTo>
                      <a:pt x="91146" y="242745"/>
                    </a:lnTo>
                    <a:cubicBezTo>
                      <a:pt x="85099" y="242745"/>
                      <a:pt x="81009" y="238659"/>
                      <a:pt x="81009" y="232619"/>
                    </a:cubicBezTo>
                    <a:cubicBezTo>
                      <a:pt x="81009" y="226579"/>
                      <a:pt x="85099" y="222493"/>
                      <a:pt x="91146" y="222493"/>
                    </a:cubicBezTo>
                    <a:close/>
                    <a:moveTo>
                      <a:pt x="182270" y="182059"/>
                    </a:moveTo>
                    <a:lnTo>
                      <a:pt x="192432" y="182059"/>
                    </a:lnTo>
                    <a:cubicBezTo>
                      <a:pt x="198493" y="182059"/>
                      <a:pt x="202593" y="186060"/>
                      <a:pt x="202593" y="192195"/>
                    </a:cubicBezTo>
                    <a:cubicBezTo>
                      <a:pt x="202593" y="198240"/>
                      <a:pt x="198493" y="202241"/>
                      <a:pt x="192432" y="202241"/>
                    </a:cubicBezTo>
                    <a:lnTo>
                      <a:pt x="182270" y="202241"/>
                    </a:lnTo>
                    <a:cubicBezTo>
                      <a:pt x="176209" y="202241"/>
                      <a:pt x="172109" y="198240"/>
                      <a:pt x="172109" y="192195"/>
                    </a:cubicBezTo>
                    <a:cubicBezTo>
                      <a:pt x="172109" y="186060"/>
                      <a:pt x="176209" y="182059"/>
                      <a:pt x="182270" y="182059"/>
                    </a:cubicBezTo>
                    <a:close/>
                    <a:moveTo>
                      <a:pt x="91153" y="182059"/>
                    </a:moveTo>
                    <a:lnTo>
                      <a:pt x="141783" y="182059"/>
                    </a:lnTo>
                    <a:cubicBezTo>
                      <a:pt x="147834" y="182059"/>
                      <a:pt x="151927" y="186060"/>
                      <a:pt x="151927" y="192195"/>
                    </a:cubicBezTo>
                    <a:cubicBezTo>
                      <a:pt x="151927" y="198240"/>
                      <a:pt x="147834" y="202241"/>
                      <a:pt x="141783" y="202241"/>
                    </a:cubicBezTo>
                    <a:lnTo>
                      <a:pt x="91153" y="202241"/>
                    </a:lnTo>
                    <a:cubicBezTo>
                      <a:pt x="85102" y="202241"/>
                      <a:pt x="81009" y="198240"/>
                      <a:pt x="81009" y="192195"/>
                    </a:cubicBezTo>
                    <a:cubicBezTo>
                      <a:pt x="81009" y="186060"/>
                      <a:pt x="85102" y="182059"/>
                      <a:pt x="91153" y="182059"/>
                    </a:cubicBezTo>
                    <a:close/>
                    <a:moveTo>
                      <a:pt x="161988" y="141625"/>
                    </a:moveTo>
                    <a:lnTo>
                      <a:pt x="232948" y="141625"/>
                    </a:lnTo>
                    <a:cubicBezTo>
                      <a:pt x="239002" y="141625"/>
                      <a:pt x="243098" y="145626"/>
                      <a:pt x="243098" y="151761"/>
                    </a:cubicBezTo>
                    <a:cubicBezTo>
                      <a:pt x="243098" y="157806"/>
                      <a:pt x="239002" y="161807"/>
                      <a:pt x="232948" y="161807"/>
                    </a:cubicBezTo>
                    <a:lnTo>
                      <a:pt x="161988" y="161807"/>
                    </a:lnTo>
                    <a:cubicBezTo>
                      <a:pt x="155934" y="161807"/>
                      <a:pt x="151927" y="157806"/>
                      <a:pt x="151927" y="151761"/>
                    </a:cubicBezTo>
                    <a:cubicBezTo>
                      <a:pt x="151927" y="145626"/>
                      <a:pt x="155934" y="141625"/>
                      <a:pt x="161988" y="141625"/>
                    </a:cubicBezTo>
                    <a:close/>
                    <a:moveTo>
                      <a:pt x="91146" y="141625"/>
                    </a:moveTo>
                    <a:lnTo>
                      <a:pt x="121467" y="141625"/>
                    </a:lnTo>
                    <a:cubicBezTo>
                      <a:pt x="127603" y="141625"/>
                      <a:pt x="131604" y="145626"/>
                      <a:pt x="131604" y="151761"/>
                    </a:cubicBezTo>
                    <a:cubicBezTo>
                      <a:pt x="131604" y="157806"/>
                      <a:pt x="127603" y="161807"/>
                      <a:pt x="121467" y="161807"/>
                    </a:cubicBezTo>
                    <a:lnTo>
                      <a:pt x="91146" y="161807"/>
                    </a:lnTo>
                    <a:cubicBezTo>
                      <a:pt x="85099" y="161807"/>
                      <a:pt x="81009" y="157806"/>
                      <a:pt x="81009" y="151761"/>
                    </a:cubicBezTo>
                    <a:cubicBezTo>
                      <a:pt x="81009" y="145626"/>
                      <a:pt x="85099" y="141625"/>
                      <a:pt x="91146" y="141625"/>
                    </a:cubicBezTo>
                    <a:close/>
                    <a:moveTo>
                      <a:pt x="364566" y="102176"/>
                    </a:moveTo>
                    <a:cubicBezTo>
                      <a:pt x="318996" y="107241"/>
                      <a:pt x="283573" y="145630"/>
                      <a:pt x="283573" y="192194"/>
                    </a:cubicBezTo>
                    <a:cubicBezTo>
                      <a:pt x="283573" y="242756"/>
                      <a:pt x="324069" y="283188"/>
                      <a:pt x="374712" y="283188"/>
                    </a:cubicBezTo>
                    <a:cubicBezTo>
                      <a:pt x="421261" y="283188"/>
                      <a:pt x="459799" y="247732"/>
                      <a:pt x="464783" y="202235"/>
                    </a:cubicBezTo>
                    <a:lnTo>
                      <a:pt x="374712" y="202235"/>
                    </a:lnTo>
                    <a:cubicBezTo>
                      <a:pt x="368660" y="202235"/>
                      <a:pt x="364566" y="198236"/>
                      <a:pt x="364566" y="192194"/>
                    </a:cubicBezTo>
                    <a:close/>
                    <a:moveTo>
                      <a:pt x="182270" y="101191"/>
                    </a:moveTo>
                    <a:lnTo>
                      <a:pt x="192432" y="101191"/>
                    </a:lnTo>
                    <a:cubicBezTo>
                      <a:pt x="198493" y="101191"/>
                      <a:pt x="202593" y="105192"/>
                      <a:pt x="202593" y="111238"/>
                    </a:cubicBezTo>
                    <a:cubicBezTo>
                      <a:pt x="202593" y="117372"/>
                      <a:pt x="198493" y="121373"/>
                      <a:pt x="192432" y="121373"/>
                    </a:cubicBezTo>
                    <a:lnTo>
                      <a:pt x="182270" y="121373"/>
                    </a:lnTo>
                    <a:cubicBezTo>
                      <a:pt x="176209" y="121373"/>
                      <a:pt x="172109" y="117372"/>
                      <a:pt x="172109" y="111238"/>
                    </a:cubicBezTo>
                    <a:cubicBezTo>
                      <a:pt x="172109" y="105192"/>
                      <a:pt x="176209" y="101191"/>
                      <a:pt x="182270" y="101191"/>
                    </a:cubicBezTo>
                    <a:close/>
                    <a:moveTo>
                      <a:pt x="91153" y="101191"/>
                    </a:moveTo>
                    <a:lnTo>
                      <a:pt x="141783" y="101191"/>
                    </a:lnTo>
                    <a:cubicBezTo>
                      <a:pt x="147834" y="101191"/>
                      <a:pt x="151927" y="105192"/>
                      <a:pt x="151927" y="111238"/>
                    </a:cubicBezTo>
                    <a:cubicBezTo>
                      <a:pt x="151927" y="117372"/>
                      <a:pt x="147834" y="121373"/>
                      <a:pt x="141783" y="121373"/>
                    </a:cubicBezTo>
                    <a:lnTo>
                      <a:pt x="91153" y="121373"/>
                    </a:lnTo>
                    <a:cubicBezTo>
                      <a:pt x="85102" y="121373"/>
                      <a:pt x="81009" y="117372"/>
                      <a:pt x="81009" y="111238"/>
                    </a:cubicBezTo>
                    <a:cubicBezTo>
                      <a:pt x="81009" y="105192"/>
                      <a:pt x="85102" y="101191"/>
                      <a:pt x="91153" y="101191"/>
                    </a:cubicBezTo>
                    <a:close/>
                    <a:moveTo>
                      <a:pt x="374712" y="80938"/>
                    </a:moveTo>
                    <a:cubicBezTo>
                      <a:pt x="380764" y="80938"/>
                      <a:pt x="384858" y="85026"/>
                      <a:pt x="384858" y="91068"/>
                    </a:cubicBezTo>
                    <a:lnTo>
                      <a:pt x="384858" y="182063"/>
                    </a:lnTo>
                    <a:lnTo>
                      <a:pt x="475998" y="182063"/>
                    </a:lnTo>
                    <a:cubicBezTo>
                      <a:pt x="482050" y="182063"/>
                      <a:pt x="486055" y="186062"/>
                      <a:pt x="486055" y="192194"/>
                    </a:cubicBezTo>
                    <a:cubicBezTo>
                      <a:pt x="486055" y="253864"/>
                      <a:pt x="436480" y="303360"/>
                      <a:pt x="374712" y="303360"/>
                    </a:cubicBezTo>
                    <a:cubicBezTo>
                      <a:pt x="312944" y="303360"/>
                      <a:pt x="263280" y="253864"/>
                      <a:pt x="263280" y="192194"/>
                    </a:cubicBezTo>
                    <a:cubicBezTo>
                      <a:pt x="263280" y="130523"/>
                      <a:pt x="312944" y="80938"/>
                      <a:pt x="374712" y="80938"/>
                    </a:cubicBezTo>
                    <a:close/>
                    <a:moveTo>
                      <a:pt x="425343" y="61744"/>
                    </a:moveTo>
                    <a:lnTo>
                      <a:pt x="425343" y="141635"/>
                    </a:lnTo>
                    <a:lnTo>
                      <a:pt x="505373" y="141635"/>
                    </a:lnTo>
                    <a:cubicBezTo>
                      <a:pt x="500299" y="99157"/>
                      <a:pt x="466827" y="65743"/>
                      <a:pt x="425343" y="61744"/>
                    </a:cubicBezTo>
                    <a:close/>
                    <a:moveTo>
                      <a:pt x="161988" y="60757"/>
                    </a:moveTo>
                    <a:lnTo>
                      <a:pt x="232948" y="60757"/>
                    </a:lnTo>
                    <a:cubicBezTo>
                      <a:pt x="239002" y="60757"/>
                      <a:pt x="243098" y="64758"/>
                      <a:pt x="243098" y="70804"/>
                    </a:cubicBezTo>
                    <a:cubicBezTo>
                      <a:pt x="243098" y="76938"/>
                      <a:pt x="239002" y="80939"/>
                      <a:pt x="232948" y="80939"/>
                    </a:cubicBezTo>
                    <a:lnTo>
                      <a:pt x="161988" y="80939"/>
                    </a:lnTo>
                    <a:cubicBezTo>
                      <a:pt x="155934" y="80939"/>
                      <a:pt x="151927" y="76938"/>
                      <a:pt x="151927" y="70804"/>
                    </a:cubicBezTo>
                    <a:cubicBezTo>
                      <a:pt x="151927" y="64758"/>
                      <a:pt x="155934" y="60757"/>
                      <a:pt x="161988" y="60757"/>
                    </a:cubicBezTo>
                    <a:close/>
                    <a:moveTo>
                      <a:pt x="91146" y="60757"/>
                    </a:moveTo>
                    <a:lnTo>
                      <a:pt x="121467" y="60757"/>
                    </a:lnTo>
                    <a:cubicBezTo>
                      <a:pt x="127603" y="60757"/>
                      <a:pt x="131604" y="64758"/>
                      <a:pt x="131604" y="70804"/>
                    </a:cubicBezTo>
                    <a:cubicBezTo>
                      <a:pt x="131604" y="76938"/>
                      <a:pt x="127603" y="80939"/>
                      <a:pt x="121467" y="80939"/>
                    </a:cubicBezTo>
                    <a:lnTo>
                      <a:pt x="91146" y="80939"/>
                    </a:lnTo>
                    <a:cubicBezTo>
                      <a:pt x="85099" y="80939"/>
                      <a:pt x="81009" y="76938"/>
                      <a:pt x="81009" y="70804"/>
                    </a:cubicBezTo>
                    <a:cubicBezTo>
                      <a:pt x="81009" y="64758"/>
                      <a:pt x="85099" y="60757"/>
                      <a:pt x="91146" y="60757"/>
                    </a:cubicBezTo>
                    <a:close/>
                    <a:moveTo>
                      <a:pt x="415194" y="40505"/>
                    </a:moveTo>
                    <a:cubicBezTo>
                      <a:pt x="476975" y="40505"/>
                      <a:pt x="526560" y="90092"/>
                      <a:pt x="526560" y="151765"/>
                    </a:cubicBezTo>
                    <a:cubicBezTo>
                      <a:pt x="526560" y="157808"/>
                      <a:pt x="522554" y="161807"/>
                      <a:pt x="516501" y="161807"/>
                    </a:cubicBezTo>
                    <a:lnTo>
                      <a:pt x="415194" y="161807"/>
                    </a:lnTo>
                    <a:cubicBezTo>
                      <a:pt x="409141" y="161807"/>
                      <a:pt x="405046" y="157808"/>
                      <a:pt x="405046" y="151765"/>
                    </a:cubicBezTo>
                    <a:lnTo>
                      <a:pt x="405046" y="50636"/>
                    </a:lnTo>
                    <a:cubicBezTo>
                      <a:pt x="405046" y="44593"/>
                      <a:pt x="409141" y="40505"/>
                      <a:pt x="415194" y="40505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8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sz="7200" dirty="0"/>
              </a:p>
            </p:txBody>
          </p:sp>
          <p:sp>
            <p:nvSpPr>
              <p:cNvPr id="25" name="íŝḻïďé"/>
              <p:cNvSpPr txBox="1"/>
              <p:nvPr/>
            </p:nvSpPr>
            <p:spPr>
              <a:xfrm>
                <a:off x="8122687" y="2416779"/>
                <a:ext cx="1036823" cy="289644"/>
              </a:xfrm>
              <a:prstGeom prst="rect">
                <a:avLst/>
              </a:prstGeom>
              <a:noFill/>
            </p:spPr>
            <p:txBody>
              <a:bodyPr wrap="none" rtlCol="0" anchor="b" anchorCtr="0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dirty="0"/>
                  <a:t>Keyword</a:t>
                </a:r>
                <a:endParaRPr lang="zh-CN" altLang="en-US" sz="1600" b="1" dirty="0"/>
              </a:p>
            </p:txBody>
          </p:sp>
        </p:grpSp>
        <p:sp>
          <p:nvSpPr>
            <p:cNvPr id="14" name="isľíḓé"/>
            <p:cNvSpPr/>
            <p:nvPr/>
          </p:nvSpPr>
          <p:spPr bwMode="auto">
            <a:xfrm>
              <a:off x="9321756" y="2867966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5" name="iS1íḑè"/>
            <p:cNvSpPr txBox="1"/>
            <p:nvPr/>
          </p:nvSpPr>
          <p:spPr bwMode="auto">
            <a:xfrm>
              <a:off x="9321756" y="248036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16" name="iṡļiḑè"/>
            <p:cNvSpPr/>
            <p:nvPr/>
          </p:nvSpPr>
          <p:spPr bwMode="auto">
            <a:xfrm>
              <a:off x="8583960" y="4019173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7" name="ïṧḻiḑe"/>
            <p:cNvSpPr txBox="1"/>
            <p:nvPr/>
          </p:nvSpPr>
          <p:spPr bwMode="auto">
            <a:xfrm>
              <a:off x="8583960" y="3631575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18" name="îṡ1iḍé"/>
            <p:cNvSpPr/>
            <p:nvPr/>
          </p:nvSpPr>
          <p:spPr bwMode="auto">
            <a:xfrm>
              <a:off x="7496562" y="5279176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9" name="i$ľiḍé"/>
            <p:cNvSpPr txBox="1"/>
            <p:nvPr/>
          </p:nvSpPr>
          <p:spPr bwMode="auto">
            <a:xfrm>
              <a:off x="7496562" y="48915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20" name="íSľíḍè"/>
            <p:cNvSpPr/>
            <p:nvPr/>
          </p:nvSpPr>
          <p:spPr bwMode="auto">
            <a:xfrm>
              <a:off x="2578858" y="4542198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21" name="ïṡļîďê"/>
            <p:cNvSpPr txBox="1"/>
            <p:nvPr/>
          </p:nvSpPr>
          <p:spPr bwMode="auto">
            <a:xfrm>
              <a:off x="2578858" y="4154600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22" name="íś1îde"/>
            <p:cNvSpPr txBox="1"/>
            <p:nvPr/>
          </p:nvSpPr>
          <p:spPr>
            <a:xfrm>
              <a:off x="762181" y="1578979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925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/>
                <a:t>Unified fonts make reading more fluent.</a:t>
              </a:r>
              <a:endParaRPr lang="en-US" altLang="zh-CN" sz="1400" dirty="0"/>
            </a:p>
            <a:p>
              <a:pPr>
                <a:lnSpc>
                  <a:spcPct val="150000"/>
                </a:lnSpc>
              </a:pPr>
              <a:r>
                <a:rPr lang="en-US" altLang="zh-CN" sz="1700" b="1" dirty="0"/>
                <a:t>Theme color makes PPT more convenient to change.</a:t>
              </a:r>
              <a:endParaRPr lang="en-US" altLang="zh-CN" sz="1700" b="1" dirty="0"/>
            </a:p>
            <a:p>
              <a:pPr>
                <a:lnSpc>
                  <a:spcPct val="150000"/>
                </a:lnSpc>
              </a:pPr>
              <a:r>
                <a:rPr lang="en-US" altLang="zh-CN" sz="1400" dirty="0"/>
                <a:t>Adjust the spacing to adapt to Chinese typesetting, use the reference line in PPT.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îšļíḓè"/>
            <p:cNvSpPr txBox="1"/>
            <p:nvPr/>
          </p:nvSpPr>
          <p:spPr>
            <a:xfrm>
              <a:off x="762343" y="1179000"/>
              <a:ext cx="413883" cy="39577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prstTxWarp prst="textPlain">
                <a:avLst/>
              </a:prstTxWarp>
              <a:normAutofit fontScale="47500" lnSpcReduction="20000"/>
            </a:bodyPr>
            <a:lstStyle/>
            <a:p>
              <a:r>
                <a:rPr lang="en-US" sz="4800" dirty="0">
                  <a:solidFill>
                    <a:schemeClr val="bg1">
                      <a:lumMod val="85000"/>
                    </a:schemeClr>
                  </a:solidFill>
                </a:rPr>
                <a:t>“</a:t>
              </a:r>
              <a:endParaRPr lang="en-US" sz="48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fd8bebb-7a96-4533-9b50-1fdcac53c87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50324" y="1286190"/>
            <a:ext cx="10491352" cy="4446957"/>
            <a:chOff x="850324" y="1286190"/>
            <a:chExt cx="10491352" cy="4446957"/>
          </a:xfrm>
        </p:grpSpPr>
        <p:sp>
          <p:nvSpPr>
            <p:cNvPr id="6" name="îšḷíḑê"/>
            <p:cNvSpPr/>
            <p:nvPr/>
          </p:nvSpPr>
          <p:spPr bwMode="auto">
            <a:xfrm>
              <a:off x="4120793" y="4603850"/>
              <a:ext cx="928540" cy="940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iṩḷiḍé"/>
            <p:cNvSpPr/>
            <p:nvPr/>
          </p:nvSpPr>
          <p:spPr bwMode="auto">
            <a:xfrm>
              <a:off x="2837326" y="2852524"/>
              <a:ext cx="1174447" cy="11893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02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</a:endParaRPr>
            </a:p>
          </p:txBody>
        </p:sp>
        <p:sp>
          <p:nvSpPr>
            <p:cNvPr id="8" name="iśļiḓe"/>
            <p:cNvSpPr/>
            <p:nvPr/>
          </p:nvSpPr>
          <p:spPr bwMode="auto">
            <a:xfrm>
              <a:off x="4612929" y="2503777"/>
              <a:ext cx="1064965" cy="10805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îšļiḋè"/>
            <p:cNvSpPr/>
            <p:nvPr/>
          </p:nvSpPr>
          <p:spPr bwMode="auto">
            <a:xfrm>
              <a:off x="7782143" y="3025578"/>
              <a:ext cx="1362704" cy="1380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íşḷidè"/>
            <p:cNvSpPr/>
            <p:nvPr/>
          </p:nvSpPr>
          <p:spPr bwMode="auto">
            <a:xfrm>
              <a:off x="6122030" y="1286190"/>
              <a:ext cx="1672093" cy="16933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1" name="直接连接符 10"/>
            <p:cNvCxnSpPr>
              <a:stCxn id="6" idx="1"/>
              <a:endCxn id="7" idx="5"/>
            </p:cNvCxnSpPr>
            <p:nvPr/>
          </p:nvCxnSpPr>
          <p:spPr>
            <a:xfrm flipH="1" flipV="1">
              <a:off x="3839779" y="3867711"/>
              <a:ext cx="416996" cy="873848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stCxn id="7" idx="6"/>
              <a:endCxn id="8" idx="2"/>
            </p:cNvCxnSpPr>
            <p:nvPr/>
          </p:nvCxnSpPr>
          <p:spPr>
            <a:xfrm flipV="1">
              <a:off x="4011773" y="3044031"/>
              <a:ext cx="601156" cy="403176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8" idx="7"/>
              <a:endCxn id="10" idx="2"/>
            </p:cNvCxnSpPr>
            <p:nvPr/>
          </p:nvCxnSpPr>
          <p:spPr>
            <a:xfrm flipV="1">
              <a:off x="5521933" y="2132857"/>
              <a:ext cx="600097" cy="529157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10" idx="6"/>
              <a:endCxn id="9" idx="0"/>
            </p:cNvCxnSpPr>
            <p:nvPr/>
          </p:nvCxnSpPr>
          <p:spPr>
            <a:xfrm>
              <a:off x="7794123" y="2132857"/>
              <a:ext cx="669372" cy="892721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6" idx="2"/>
            </p:cNvCxnSpPr>
            <p:nvPr/>
          </p:nvCxnSpPr>
          <p:spPr>
            <a:xfrm flipH="1">
              <a:off x="3089979" y="5074017"/>
              <a:ext cx="1030814" cy="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$ḻïḓè"/>
            <p:cNvSpPr/>
            <p:nvPr/>
          </p:nvSpPr>
          <p:spPr bwMode="auto">
            <a:xfrm>
              <a:off x="850324" y="4959833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17" name="ïṣḻîḓê"/>
            <p:cNvSpPr txBox="1"/>
            <p:nvPr/>
          </p:nvSpPr>
          <p:spPr bwMode="auto">
            <a:xfrm>
              <a:off x="850324" y="4608694"/>
              <a:ext cx="2195910" cy="3511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8" name="išlïḋè"/>
            <p:cNvSpPr/>
            <p:nvPr/>
          </p:nvSpPr>
          <p:spPr bwMode="auto">
            <a:xfrm>
              <a:off x="9145766" y="3545221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19" name="îṧḻiḓè"/>
            <p:cNvSpPr txBox="1"/>
            <p:nvPr/>
          </p:nvSpPr>
          <p:spPr bwMode="auto">
            <a:xfrm>
              <a:off x="9145766" y="319408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0" name="íṩļíḓé"/>
            <p:cNvSpPr/>
            <p:nvPr/>
          </p:nvSpPr>
          <p:spPr bwMode="auto">
            <a:xfrm>
              <a:off x="850324" y="2895138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1" name="iSľiḑè"/>
            <p:cNvSpPr txBox="1"/>
            <p:nvPr/>
          </p:nvSpPr>
          <p:spPr bwMode="auto">
            <a:xfrm>
              <a:off x="850324" y="254399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2" name="îṡľiḋe"/>
            <p:cNvSpPr/>
            <p:nvPr/>
          </p:nvSpPr>
          <p:spPr bwMode="auto">
            <a:xfrm>
              <a:off x="2931645" y="2011723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3" name="íS1îdè"/>
            <p:cNvSpPr txBox="1"/>
            <p:nvPr/>
          </p:nvSpPr>
          <p:spPr bwMode="auto">
            <a:xfrm>
              <a:off x="2931645" y="1660584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4" name="iṣḷíḍè"/>
            <p:cNvSpPr/>
            <p:nvPr/>
          </p:nvSpPr>
          <p:spPr bwMode="auto">
            <a:xfrm>
              <a:off x="7830921" y="1707636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5" name="îśľîḍè"/>
            <p:cNvSpPr txBox="1"/>
            <p:nvPr/>
          </p:nvSpPr>
          <p:spPr bwMode="auto">
            <a:xfrm>
              <a:off x="7830921" y="1356497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6" name="ïṥḷíḍé"/>
            <p:cNvSpPr/>
            <p:nvPr/>
          </p:nvSpPr>
          <p:spPr bwMode="auto">
            <a:xfrm>
              <a:off x="6486856" y="4615760"/>
              <a:ext cx="1103372" cy="11173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06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27" name="直接连接符 26"/>
            <p:cNvCxnSpPr>
              <a:stCxn id="9" idx="4"/>
              <a:endCxn id="26" idx="6"/>
            </p:cNvCxnSpPr>
            <p:nvPr/>
          </p:nvCxnSpPr>
          <p:spPr>
            <a:xfrm flipH="1">
              <a:off x="7590228" y="4405592"/>
              <a:ext cx="873267" cy="768862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8" name="îšliḋê"/>
            <p:cNvSpPr/>
            <p:nvPr/>
          </p:nvSpPr>
          <p:spPr bwMode="auto">
            <a:xfrm>
              <a:off x="8709819" y="5162476"/>
              <a:ext cx="2195910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9" name="ïṩļïďé"/>
            <p:cNvSpPr txBox="1"/>
            <p:nvPr/>
          </p:nvSpPr>
          <p:spPr bwMode="auto">
            <a:xfrm>
              <a:off x="8709819" y="4811337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Text here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cxnSp>
          <p:nvCxnSpPr>
            <p:cNvPr id="30" name="直接连接符 29"/>
            <p:cNvCxnSpPr>
              <a:stCxn id="26" idx="6"/>
            </p:cNvCxnSpPr>
            <p:nvPr/>
          </p:nvCxnSpPr>
          <p:spPr>
            <a:xfrm>
              <a:off x="7590228" y="5174454"/>
              <a:ext cx="1026052" cy="0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31" name="9612d201-93bc-4101-8b06-3f987d7d9657" descr="xwQAAB+LCAAAAAAABADNUk1vgkAQ/S/b9kYNoETLzdbQcLAaNe2h8bDCCNvAYtal0Rj+e2eRz6BN2vTQ7AVm35t5b/adyK087oDYZBlTISeMBoLGroSYaMT1ic3TKNLII+M+48GzSNLdntjvp4rWvHljMnxKokS80igF1YAzyWh0/rU7pBZ2LhgqOOa1a1iEdXrNtlvmwQI84LIELYINsU1rZI0GfRQv0n2IyBvHcfrDgTlExConG1mmkSV4Cfd/P3oVQgwlZsW4HHN/GVIfEXpPV+NZEEoOe1zcvd4zLI3MNh/gyQbRNlsyJyN1Kpm6knltieX+poyzOI0LWD55Sg+NkqGfi8z3I2jCXC5BfFbPZKha/r2UAgc4iYipxIEnPbur12A99HJdLvfhgJ1KsaT1qoVIFaiLuVEXVWzyENWkOcUoAmq74LrLq9EaGfMgKt2VK6za4tvs4AWxSlBhVJUMsm57KOVgZ8xW112m/Wc75h/aWcFB/syIYjQtXIrStx7ykbWDQkFLeyF7jecLgE2IiMcEAAA="/>
          <p:cNvGrpSpPr>
            <a:grpSpLocks noChangeAspect="1"/>
          </p:cNvGrpSpPr>
          <p:nvPr/>
        </p:nvGrpSpPr>
        <p:grpSpPr>
          <a:xfrm>
            <a:off x="2032547" y="2378940"/>
            <a:ext cx="8126907" cy="2100121"/>
            <a:chOff x="2161275" y="2286102"/>
            <a:chExt cx="8126907" cy="2100121"/>
          </a:xfrm>
        </p:grpSpPr>
        <p:sp>
          <p:nvSpPr>
            <p:cNvPr id="32" name="Freeform 5"/>
            <p:cNvSpPr/>
            <p:nvPr/>
          </p:nvSpPr>
          <p:spPr bwMode="auto">
            <a:xfrm>
              <a:off x="2161275" y="3648899"/>
              <a:ext cx="763815" cy="391473"/>
            </a:xfrm>
            <a:custGeom>
              <a:avLst/>
              <a:gdLst>
                <a:gd name="T0" fmla="*/ 219 w 219"/>
                <a:gd name="T1" fmla="*/ 0 h 112"/>
                <a:gd name="T2" fmla="*/ 0 w 219"/>
                <a:gd name="T3" fmla="*/ 0 h 112"/>
                <a:gd name="T4" fmla="*/ 0 w 219"/>
                <a:gd name="T5" fmla="*/ 112 h 112"/>
                <a:gd name="T6" fmla="*/ 117 w 219"/>
                <a:gd name="T7" fmla="*/ 112 h 112"/>
                <a:gd name="T8" fmla="*/ 219 w 219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12">
                  <a:moveTo>
                    <a:pt x="2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0" y="48"/>
                    <a:pt x="163" y="8"/>
                    <a:pt x="219" y="0"/>
                  </a:cubicBez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Freeform 6"/>
            <p:cNvSpPr/>
            <p:nvPr/>
          </p:nvSpPr>
          <p:spPr bwMode="auto">
            <a:xfrm>
              <a:off x="3026637" y="3648899"/>
              <a:ext cx="1342194" cy="391473"/>
            </a:xfrm>
            <a:custGeom>
              <a:avLst/>
              <a:gdLst>
                <a:gd name="T0" fmla="*/ 0 w 385"/>
                <a:gd name="T1" fmla="*/ 0 h 112"/>
                <a:gd name="T2" fmla="*/ 102 w 385"/>
                <a:gd name="T3" fmla="*/ 112 h 112"/>
                <a:gd name="T4" fmla="*/ 245 w 385"/>
                <a:gd name="T5" fmla="*/ 112 h 112"/>
                <a:gd name="T6" fmla="*/ 288 w 385"/>
                <a:gd name="T7" fmla="*/ 35 h 112"/>
                <a:gd name="T8" fmla="*/ 361 w 385"/>
                <a:gd name="T9" fmla="*/ 33 h 112"/>
                <a:gd name="T10" fmla="*/ 385 w 385"/>
                <a:gd name="T11" fmla="*/ 0 h 112"/>
                <a:gd name="T12" fmla="*/ 0 w 385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5" h="112">
                  <a:moveTo>
                    <a:pt x="0" y="0"/>
                  </a:moveTo>
                  <a:cubicBezTo>
                    <a:pt x="56" y="8"/>
                    <a:pt x="99" y="48"/>
                    <a:pt x="102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88" y="35"/>
                    <a:pt x="288" y="35"/>
                    <a:pt x="288" y="35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85" y="0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Freeform 7"/>
            <p:cNvSpPr/>
            <p:nvPr/>
          </p:nvSpPr>
          <p:spPr bwMode="auto">
            <a:xfrm>
              <a:off x="2624862" y="3684220"/>
              <a:ext cx="702003" cy="702003"/>
            </a:xfrm>
            <a:custGeom>
              <a:avLst/>
              <a:gdLst>
                <a:gd name="T0" fmla="*/ 101 w 201"/>
                <a:gd name="T1" fmla="*/ 0 h 201"/>
                <a:gd name="T2" fmla="*/ 0 w 201"/>
                <a:gd name="T3" fmla="*/ 101 h 201"/>
                <a:gd name="T4" fmla="*/ 101 w 201"/>
                <a:gd name="T5" fmla="*/ 201 h 201"/>
                <a:gd name="T6" fmla="*/ 201 w 201"/>
                <a:gd name="T7" fmla="*/ 101 h 201"/>
                <a:gd name="T8" fmla="*/ 101 w 201"/>
                <a:gd name="T9" fmla="*/ 0 h 201"/>
                <a:gd name="T10" fmla="*/ 101 w 201"/>
                <a:gd name="T11" fmla="*/ 142 h 201"/>
                <a:gd name="T12" fmla="*/ 59 w 201"/>
                <a:gd name="T13" fmla="*/ 101 h 201"/>
                <a:gd name="T14" fmla="*/ 101 w 201"/>
                <a:gd name="T15" fmla="*/ 59 h 201"/>
                <a:gd name="T16" fmla="*/ 142 w 201"/>
                <a:gd name="T17" fmla="*/ 101 h 201"/>
                <a:gd name="T18" fmla="*/ 101 w 201"/>
                <a:gd name="T19" fmla="*/ 14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" h="201">
                  <a:moveTo>
                    <a:pt x="101" y="0"/>
                  </a:moveTo>
                  <a:cubicBezTo>
                    <a:pt x="45" y="0"/>
                    <a:pt x="0" y="45"/>
                    <a:pt x="0" y="101"/>
                  </a:cubicBezTo>
                  <a:cubicBezTo>
                    <a:pt x="0" y="156"/>
                    <a:pt x="45" y="201"/>
                    <a:pt x="101" y="201"/>
                  </a:cubicBezTo>
                  <a:cubicBezTo>
                    <a:pt x="156" y="201"/>
                    <a:pt x="201" y="156"/>
                    <a:pt x="201" y="101"/>
                  </a:cubicBezTo>
                  <a:cubicBezTo>
                    <a:pt x="201" y="45"/>
                    <a:pt x="156" y="0"/>
                    <a:pt x="101" y="0"/>
                  </a:cubicBezTo>
                  <a:close/>
                  <a:moveTo>
                    <a:pt x="101" y="142"/>
                  </a:moveTo>
                  <a:cubicBezTo>
                    <a:pt x="78" y="142"/>
                    <a:pt x="59" y="124"/>
                    <a:pt x="59" y="101"/>
                  </a:cubicBezTo>
                  <a:cubicBezTo>
                    <a:pt x="59" y="78"/>
                    <a:pt x="78" y="59"/>
                    <a:pt x="101" y="59"/>
                  </a:cubicBezTo>
                  <a:cubicBezTo>
                    <a:pt x="123" y="59"/>
                    <a:pt x="142" y="78"/>
                    <a:pt x="142" y="101"/>
                  </a:cubicBezTo>
                  <a:cubicBezTo>
                    <a:pt x="142" y="124"/>
                    <a:pt x="123" y="142"/>
                    <a:pt x="101" y="142"/>
                  </a:cubicBez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4239322" y="3684220"/>
              <a:ext cx="700531" cy="702003"/>
            </a:xfrm>
            <a:custGeom>
              <a:avLst/>
              <a:gdLst>
                <a:gd name="T0" fmla="*/ 100 w 201"/>
                <a:gd name="T1" fmla="*/ 0 h 201"/>
                <a:gd name="T2" fmla="*/ 0 w 201"/>
                <a:gd name="T3" fmla="*/ 101 h 201"/>
                <a:gd name="T4" fmla="*/ 100 w 201"/>
                <a:gd name="T5" fmla="*/ 201 h 201"/>
                <a:gd name="T6" fmla="*/ 201 w 201"/>
                <a:gd name="T7" fmla="*/ 101 h 201"/>
                <a:gd name="T8" fmla="*/ 100 w 201"/>
                <a:gd name="T9" fmla="*/ 0 h 201"/>
                <a:gd name="T10" fmla="*/ 100 w 201"/>
                <a:gd name="T11" fmla="*/ 142 h 201"/>
                <a:gd name="T12" fmla="*/ 59 w 201"/>
                <a:gd name="T13" fmla="*/ 101 h 201"/>
                <a:gd name="T14" fmla="*/ 100 w 201"/>
                <a:gd name="T15" fmla="*/ 59 h 201"/>
                <a:gd name="T16" fmla="*/ 141 w 201"/>
                <a:gd name="T17" fmla="*/ 101 h 201"/>
                <a:gd name="T18" fmla="*/ 100 w 201"/>
                <a:gd name="T19" fmla="*/ 14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" h="201">
                  <a:moveTo>
                    <a:pt x="100" y="0"/>
                  </a:moveTo>
                  <a:cubicBezTo>
                    <a:pt x="45" y="0"/>
                    <a:pt x="0" y="45"/>
                    <a:pt x="0" y="101"/>
                  </a:cubicBezTo>
                  <a:cubicBezTo>
                    <a:pt x="0" y="156"/>
                    <a:pt x="45" y="201"/>
                    <a:pt x="100" y="201"/>
                  </a:cubicBezTo>
                  <a:cubicBezTo>
                    <a:pt x="156" y="201"/>
                    <a:pt x="201" y="156"/>
                    <a:pt x="201" y="101"/>
                  </a:cubicBezTo>
                  <a:cubicBezTo>
                    <a:pt x="201" y="45"/>
                    <a:pt x="156" y="0"/>
                    <a:pt x="100" y="0"/>
                  </a:cubicBezTo>
                  <a:close/>
                  <a:moveTo>
                    <a:pt x="100" y="142"/>
                  </a:moveTo>
                  <a:cubicBezTo>
                    <a:pt x="78" y="142"/>
                    <a:pt x="59" y="124"/>
                    <a:pt x="59" y="101"/>
                  </a:cubicBezTo>
                  <a:cubicBezTo>
                    <a:pt x="59" y="78"/>
                    <a:pt x="78" y="59"/>
                    <a:pt x="100" y="59"/>
                  </a:cubicBezTo>
                  <a:cubicBezTo>
                    <a:pt x="123" y="59"/>
                    <a:pt x="141" y="78"/>
                    <a:pt x="141" y="101"/>
                  </a:cubicBezTo>
                  <a:cubicBezTo>
                    <a:pt x="141" y="124"/>
                    <a:pt x="123" y="142"/>
                    <a:pt x="100" y="142"/>
                  </a:cubicBez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Freeform 9"/>
            <p:cNvSpPr/>
            <p:nvPr/>
          </p:nvSpPr>
          <p:spPr bwMode="auto">
            <a:xfrm>
              <a:off x="5110571" y="3684220"/>
              <a:ext cx="704947" cy="702003"/>
            </a:xfrm>
            <a:custGeom>
              <a:avLst/>
              <a:gdLst>
                <a:gd name="T0" fmla="*/ 101 w 202"/>
                <a:gd name="T1" fmla="*/ 0 h 201"/>
                <a:gd name="T2" fmla="*/ 0 w 202"/>
                <a:gd name="T3" fmla="*/ 101 h 201"/>
                <a:gd name="T4" fmla="*/ 101 w 202"/>
                <a:gd name="T5" fmla="*/ 201 h 201"/>
                <a:gd name="T6" fmla="*/ 202 w 202"/>
                <a:gd name="T7" fmla="*/ 101 h 201"/>
                <a:gd name="T8" fmla="*/ 101 w 202"/>
                <a:gd name="T9" fmla="*/ 0 h 201"/>
                <a:gd name="T10" fmla="*/ 101 w 202"/>
                <a:gd name="T11" fmla="*/ 142 h 201"/>
                <a:gd name="T12" fmla="*/ 60 w 202"/>
                <a:gd name="T13" fmla="*/ 101 h 201"/>
                <a:gd name="T14" fmla="*/ 101 w 202"/>
                <a:gd name="T15" fmla="*/ 59 h 201"/>
                <a:gd name="T16" fmla="*/ 142 w 202"/>
                <a:gd name="T17" fmla="*/ 101 h 201"/>
                <a:gd name="T18" fmla="*/ 101 w 202"/>
                <a:gd name="T19" fmla="*/ 14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201">
                  <a:moveTo>
                    <a:pt x="101" y="0"/>
                  </a:moveTo>
                  <a:cubicBezTo>
                    <a:pt x="45" y="0"/>
                    <a:pt x="0" y="45"/>
                    <a:pt x="0" y="101"/>
                  </a:cubicBezTo>
                  <a:cubicBezTo>
                    <a:pt x="0" y="156"/>
                    <a:pt x="45" y="201"/>
                    <a:pt x="101" y="201"/>
                  </a:cubicBezTo>
                  <a:cubicBezTo>
                    <a:pt x="157" y="201"/>
                    <a:pt x="202" y="156"/>
                    <a:pt x="202" y="101"/>
                  </a:cubicBezTo>
                  <a:cubicBezTo>
                    <a:pt x="202" y="45"/>
                    <a:pt x="157" y="0"/>
                    <a:pt x="101" y="0"/>
                  </a:cubicBezTo>
                  <a:close/>
                  <a:moveTo>
                    <a:pt x="101" y="142"/>
                  </a:moveTo>
                  <a:cubicBezTo>
                    <a:pt x="78" y="142"/>
                    <a:pt x="60" y="124"/>
                    <a:pt x="60" y="101"/>
                  </a:cubicBezTo>
                  <a:cubicBezTo>
                    <a:pt x="60" y="78"/>
                    <a:pt x="78" y="59"/>
                    <a:pt x="101" y="59"/>
                  </a:cubicBezTo>
                  <a:cubicBezTo>
                    <a:pt x="124" y="59"/>
                    <a:pt x="142" y="78"/>
                    <a:pt x="142" y="101"/>
                  </a:cubicBezTo>
                  <a:cubicBezTo>
                    <a:pt x="142" y="124"/>
                    <a:pt x="124" y="142"/>
                    <a:pt x="101" y="142"/>
                  </a:cubicBez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" name="Freeform 10"/>
            <p:cNvSpPr/>
            <p:nvPr/>
          </p:nvSpPr>
          <p:spPr bwMode="auto">
            <a:xfrm>
              <a:off x="2161275" y="2477423"/>
              <a:ext cx="1280383" cy="1087589"/>
            </a:xfrm>
            <a:custGeom>
              <a:avLst/>
              <a:gdLst>
                <a:gd name="T0" fmla="*/ 82 w 367"/>
                <a:gd name="T1" fmla="*/ 0 h 311"/>
                <a:gd name="T2" fmla="*/ 0 w 367"/>
                <a:gd name="T3" fmla="*/ 190 h 311"/>
                <a:gd name="T4" fmla="*/ 0 w 367"/>
                <a:gd name="T5" fmla="*/ 311 h 311"/>
                <a:gd name="T6" fmla="*/ 124 w 367"/>
                <a:gd name="T7" fmla="*/ 311 h 311"/>
                <a:gd name="T8" fmla="*/ 234 w 367"/>
                <a:gd name="T9" fmla="*/ 273 h 311"/>
                <a:gd name="T10" fmla="*/ 344 w 367"/>
                <a:gd name="T11" fmla="*/ 311 h 311"/>
                <a:gd name="T12" fmla="*/ 367 w 367"/>
                <a:gd name="T13" fmla="*/ 311 h 311"/>
                <a:gd name="T14" fmla="*/ 367 w 367"/>
                <a:gd name="T15" fmla="*/ 0 h 311"/>
                <a:gd name="T16" fmla="*/ 82 w 367"/>
                <a:gd name="T17" fmla="*/ 0 h 311"/>
                <a:gd name="T18" fmla="*/ 311 w 367"/>
                <a:gd name="T19" fmla="*/ 150 h 311"/>
                <a:gd name="T20" fmla="*/ 111 w 367"/>
                <a:gd name="T21" fmla="*/ 208 h 311"/>
                <a:gd name="T22" fmla="*/ 111 w 367"/>
                <a:gd name="T23" fmla="*/ 272 h 311"/>
                <a:gd name="T24" fmla="*/ 40 w 367"/>
                <a:gd name="T25" fmla="*/ 272 h 311"/>
                <a:gd name="T26" fmla="*/ 40 w 367"/>
                <a:gd name="T27" fmla="*/ 209 h 311"/>
                <a:gd name="T28" fmla="*/ 115 w 367"/>
                <a:gd name="T29" fmla="*/ 30 h 311"/>
                <a:gd name="T30" fmla="*/ 311 w 367"/>
                <a:gd name="T31" fmla="*/ 30 h 311"/>
                <a:gd name="T32" fmla="*/ 311 w 367"/>
                <a:gd name="T33" fmla="*/ 15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7" h="311">
                  <a:moveTo>
                    <a:pt x="82" y="0"/>
                  </a:moveTo>
                  <a:cubicBezTo>
                    <a:pt x="0" y="190"/>
                    <a:pt x="0" y="190"/>
                    <a:pt x="0" y="190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124" y="311"/>
                    <a:pt x="124" y="311"/>
                    <a:pt x="124" y="311"/>
                  </a:cubicBezTo>
                  <a:cubicBezTo>
                    <a:pt x="154" y="287"/>
                    <a:pt x="192" y="273"/>
                    <a:pt x="234" y="273"/>
                  </a:cubicBezTo>
                  <a:cubicBezTo>
                    <a:pt x="275" y="273"/>
                    <a:pt x="313" y="287"/>
                    <a:pt x="344" y="311"/>
                  </a:cubicBezTo>
                  <a:cubicBezTo>
                    <a:pt x="367" y="311"/>
                    <a:pt x="367" y="311"/>
                    <a:pt x="367" y="311"/>
                  </a:cubicBezTo>
                  <a:cubicBezTo>
                    <a:pt x="367" y="0"/>
                    <a:pt x="367" y="0"/>
                    <a:pt x="367" y="0"/>
                  </a:cubicBezTo>
                  <a:lnTo>
                    <a:pt x="82" y="0"/>
                  </a:lnTo>
                  <a:close/>
                  <a:moveTo>
                    <a:pt x="311" y="150"/>
                  </a:moveTo>
                  <a:cubicBezTo>
                    <a:pt x="111" y="208"/>
                    <a:pt x="111" y="208"/>
                    <a:pt x="111" y="208"/>
                  </a:cubicBezTo>
                  <a:cubicBezTo>
                    <a:pt x="111" y="272"/>
                    <a:pt x="111" y="272"/>
                    <a:pt x="111" y="272"/>
                  </a:cubicBezTo>
                  <a:cubicBezTo>
                    <a:pt x="40" y="272"/>
                    <a:pt x="40" y="272"/>
                    <a:pt x="40" y="272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311" y="30"/>
                    <a:pt x="311" y="30"/>
                    <a:pt x="311" y="30"/>
                  </a:cubicBezTo>
                  <a:lnTo>
                    <a:pt x="311" y="150"/>
                  </a:ln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" name="Freeform 11"/>
            <p:cNvSpPr/>
            <p:nvPr/>
          </p:nvSpPr>
          <p:spPr bwMode="auto">
            <a:xfrm>
              <a:off x="2437955" y="3498785"/>
              <a:ext cx="1080231" cy="485662"/>
            </a:xfrm>
            <a:custGeom>
              <a:avLst/>
              <a:gdLst>
                <a:gd name="T0" fmla="*/ 40 w 310"/>
                <a:gd name="T1" fmla="*/ 139 h 139"/>
                <a:gd name="T2" fmla="*/ 155 w 310"/>
                <a:gd name="T3" fmla="*/ 41 h 139"/>
                <a:gd name="T4" fmla="*/ 270 w 310"/>
                <a:gd name="T5" fmla="*/ 139 h 139"/>
                <a:gd name="T6" fmla="*/ 310 w 310"/>
                <a:gd name="T7" fmla="*/ 139 h 139"/>
                <a:gd name="T8" fmla="*/ 155 w 310"/>
                <a:gd name="T9" fmla="*/ 0 h 139"/>
                <a:gd name="T10" fmla="*/ 0 w 310"/>
                <a:gd name="T11" fmla="*/ 139 h 139"/>
                <a:gd name="T12" fmla="*/ 40 w 310"/>
                <a:gd name="T13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139">
                  <a:moveTo>
                    <a:pt x="40" y="139"/>
                  </a:moveTo>
                  <a:cubicBezTo>
                    <a:pt x="48" y="83"/>
                    <a:pt x="96" y="41"/>
                    <a:pt x="155" y="41"/>
                  </a:cubicBezTo>
                  <a:cubicBezTo>
                    <a:pt x="213" y="41"/>
                    <a:pt x="261" y="83"/>
                    <a:pt x="270" y="139"/>
                  </a:cubicBezTo>
                  <a:cubicBezTo>
                    <a:pt x="310" y="139"/>
                    <a:pt x="310" y="139"/>
                    <a:pt x="310" y="139"/>
                  </a:cubicBezTo>
                  <a:cubicBezTo>
                    <a:pt x="301" y="59"/>
                    <a:pt x="235" y="0"/>
                    <a:pt x="155" y="0"/>
                  </a:cubicBezTo>
                  <a:cubicBezTo>
                    <a:pt x="75" y="0"/>
                    <a:pt x="9" y="59"/>
                    <a:pt x="0" y="139"/>
                  </a:cubicBezTo>
                  <a:lnTo>
                    <a:pt x="40" y="139"/>
                  </a:ln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9" name="Freeform 12"/>
            <p:cNvSpPr/>
            <p:nvPr/>
          </p:nvSpPr>
          <p:spPr bwMode="auto">
            <a:xfrm>
              <a:off x="4669059" y="3648899"/>
              <a:ext cx="718192" cy="279624"/>
            </a:xfrm>
            <a:custGeom>
              <a:avLst/>
              <a:gdLst>
                <a:gd name="T0" fmla="*/ 90 w 206"/>
                <a:gd name="T1" fmla="*/ 80 h 80"/>
                <a:gd name="T2" fmla="*/ 116 w 206"/>
                <a:gd name="T3" fmla="*/ 80 h 80"/>
                <a:gd name="T4" fmla="*/ 206 w 206"/>
                <a:gd name="T5" fmla="*/ 0 h 80"/>
                <a:gd name="T6" fmla="*/ 0 w 206"/>
                <a:gd name="T7" fmla="*/ 0 h 80"/>
                <a:gd name="T8" fmla="*/ 90 w 206"/>
                <a:gd name="T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80">
                  <a:moveTo>
                    <a:pt x="90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29" y="40"/>
                    <a:pt x="163" y="8"/>
                    <a:pt x="20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8"/>
                    <a:pt x="77" y="40"/>
                    <a:pt x="90" y="80"/>
                  </a:cubicBez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0" name="Freeform 13"/>
            <p:cNvSpPr/>
            <p:nvPr/>
          </p:nvSpPr>
          <p:spPr bwMode="auto">
            <a:xfrm>
              <a:off x="5540308" y="3648899"/>
              <a:ext cx="316417" cy="279624"/>
            </a:xfrm>
            <a:custGeom>
              <a:avLst/>
              <a:gdLst>
                <a:gd name="T0" fmla="*/ 0 w 91"/>
                <a:gd name="T1" fmla="*/ 0 h 80"/>
                <a:gd name="T2" fmla="*/ 90 w 91"/>
                <a:gd name="T3" fmla="*/ 80 h 80"/>
                <a:gd name="T4" fmla="*/ 91 w 91"/>
                <a:gd name="T5" fmla="*/ 80 h 80"/>
                <a:gd name="T6" fmla="*/ 91 w 91"/>
                <a:gd name="T7" fmla="*/ 0 h 80"/>
                <a:gd name="T8" fmla="*/ 0 w 91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80">
                  <a:moveTo>
                    <a:pt x="0" y="0"/>
                  </a:moveTo>
                  <a:cubicBezTo>
                    <a:pt x="43" y="8"/>
                    <a:pt x="77" y="40"/>
                    <a:pt x="90" y="80"/>
                  </a:cubicBezTo>
                  <a:cubicBezTo>
                    <a:pt x="91" y="80"/>
                    <a:pt x="91" y="80"/>
                    <a:pt x="91" y="80"/>
                  </a:cubicBezTo>
                  <a:cubicBezTo>
                    <a:pt x="91" y="0"/>
                    <a:pt x="91" y="0"/>
                    <a:pt x="9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1" name="ValueShape1"/>
            <p:cNvSpPr/>
            <p:nvPr/>
          </p:nvSpPr>
          <p:spPr bwMode="auto">
            <a:xfrm>
              <a:off x="3543206" y="2286102"/>
              <a:ext cx="2526917" cy="1250948"/>
            </a:xfrm>
            <a:custGeom>
              <a:avLst/>
              <a:gdLst>
                <a:gd name="connsiteX0" fmla="*/ 0 w 2526917"/>
                <a:gd name="connsiteY0" fmla="*/ 0 h 1250948"/>
                <a:gd name="connsiteX1" fmla="*/ 201624 w 2526917"/>
                <a:gd name="connsiteY1" fmla="*/ 0 h 1250948"/>
                <a:gd name="connsiteX2" fmla="*/ 344380 w 2526917"/>
                <a:gd name="connsiteY2" fmla="*/ 135397 h 1250948"/>
                <a:gd name="connsiteX3" fmla="*/ 2070689 w 2526917"/>
                <a:gd name="connsiteY3" fmla="*/ 135397 h 1250948"/>
                <a:gd name="connsiteX4" fmla="*/ 2035368 w 2526917"/>
                <a:gd name="connsiteY4" fmla="*/ 51510 h 1250948"/>
                <a:gd name="connsiteX5" fmla="*/ 2157519 w 2526917"/>
                <a:gd name="connsiteY5" fmla="*/ 51510 h 1250948"/>
                <a:gd name="connsiteX6" fmla="*/ 2526917 w 2526917"/>
                <a:gd name="connsiteY6" fmla="*/ 866834 h 1250948"/>
                <a:gd name="connsiteX7" fmla="*/ 2345897 w 2526917"/>
                <a:gd name="connsiteY7" fmla="*/ 1250948 h 1250948"/>
                <a:gd name="connsiteX8" fmla="*/ 357625 w 2526917"/>
                <a:gd name="connsiteY8" fmla="*/ 1250948 h 1250948"/>
                <a:gd name="connsiteX9" fmla="*/ 0 w 2526917"/>
                <a:gd name="connsiteY9" fmla="*/ 84271 h 1250948"/>
                <a:gd name="connsiteX10" fmla="*/ 0 w 2526917"/>
                <a:gd name="connsiteY10" fmla="*/ 0 h 1250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6917" h="1250948">
                  <a:moveTo>
                    <a:pt x="0" y="0"/>
                  </a:moveTo>
                  <a:lnTo>
                    <a:pt x="201624" y="0"/>
                  </a:lnTo>
                  <a:lnTo>
                    <a:pt x="344380" y="135397"/>
                  </a:lnTo>
                  <a:lnTo>
                    <a:pt x="2070689" y="135397"/>
                  </a:lnTo>
                  <a:lnTo>
                    <a:pt x="2035368" y="51510"/>
                  </a:lnTo>
                  <a:lnTo>
                    <a:pt x="2157519" y="51510"/>
                  </a:lnTo>
                  <a:lnTo>
                    <a:pt x="2526917" y="866834"/>
                  </a:lnTo>
                  <a:lnTo>
                    <a:pt x="2345897" y="1250948"/>
                  </a:lnTo>
                  <a:lnTo>
                    <a:pt x="357625" y="1250948"/>
                  </a:lnTo>
                  <a:lnTo>
                    <a:pt x="0" y="8427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37427"/>
                </a:gs>
                <a:gs pos="100000">
                  <a:schemeClr val="lt1">
                    <a:lumMod val="85000"/>
                  </a:schemeClr>
                </a:gs>
                <a:gs pos="59000">
                  <a:srgbClr val="F37427"/>
                </a:gs>
                <a:gs pos="59100">
                  <a:schemeClr val="lt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2" name="ExtraShape"/>
            <p:cNvSpPr/>
            <p:nvPr/>
          </p:nvSpPr>
          <p:spPr bwMode="auto">
            <a:xfrm>
              <a:off x="2744071" y="2286103"/>
              <a:ext cx="799135" cy="84271"/>
            </a:xfrm>
            <a:custGeom>
              <a:avLst/>
              <a:gdLst>
                <a:gd name="connsiteX0" fmla="*/ 0 w 799135"/>
                <a:gd name="connsiteY0" fmla="*/ 0 h 84271"/>
                <a:gd name="connsiteX1" fmla="*/ 799135 w 799135"/>
                <a:gd name="connsiteY1" fmla="*/ 0 h 84271"/>
                <a:gd name="connsiteX2" fmla="*/ 799135 w 799135"/>
                <a:gd name="connsiteY2" fmla="*/ 84271 h 84271"/>
                <a:gd name="connsiteX3" fmla="*/ 797664 w 799135"/>
                <a:gd name="connsiteY3" fmla="*/ 79472 h 84271"/>
                <a:gd name="connsiteX4" fmla="*/ 0 w 799135"/>
                <a:gd name="connsiteY4" fmla="*/ 79472 h 84271"/>
                <a:gd name="connsiteX5" fmla="*/ 0 w 799135"/>
                <a:gd name="connsiteY5" fmla="*/ 0 h 8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9135" h="84271">
                  <a:moveTo>
                    <a:pt x="0" y="0"/>
                  </a:moveTo>
                  <a:lnTo>
                    <a:pt x="799135" y="0"/>
                  </a:lnTo>
                  <a:lnTo>
                    <a:pt x="799135" y="84271"/>
                  </a:lnTo>
                  <a:lnTo>
                    <a:pt x="797664" y="79472"/>
                  </a:lnTo>
                  <a:lnTo>
                    <a:pt x="0" y="794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7427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Freeform 15"/>
            <p:cNvSpPr/>
            <p:nvPr/>
          </p:nvSpPr>
          <p:spPr bwMode="auto">
            <a:xfrm>
              <a:off x="3525545" y="3064633"/>
              <a:ext cx="267850" cy="457700"/>
            </a:xfrm>
            <a:custGeom>
              <a:avLst/>
              <a:gdLst>
                <a:gd name="T0" fmla="*/ 0 w 182"/>
                <a:gd name="T1" fmla="*/ 0 h 311"/>
                <a:gd name="T2" fmla="*/ 0 w 182"/>
                <a:gd name="T3" fmla="*/ 311 h 311"/>
                <a:gd name="T4" fmla="*/ 182 w 182"/>
                <a:gd name="T5" fmla="*/ 307 h 311"/>
                <a:gd name="T6" fmla="*/ 83 w 182"/>
                <a:gd name="T7" fmla="*/ 0 h 311"/>
                <a:gd name="T8" fmla="*/ 0 w 182"/>
                <a:gd name="T9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311">
                  <a:moveTo>
                    <a:pt x="0" y="0"/>
                  </a:moveTo>
                  <a:lnTo>
                    <a:pt x="0" y="311"/>
                  </a:lnTo>
                  <a:lnTo>
                    <a:pt x="182" y="307"/>
                  </a:lnTo>
                  <a:lnTo>
                    <a:pt x="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3350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CustomText1"/>
            <p:cNvSpPr/>
            <p:nvPr/>
          </p:nvSpPr>
          <p:spPr>
            <a:xfrm>
              <a:off x="7962129" y="3455372"/>
              <a:ext cx="2326053" cy="323996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r>
                <a:rPr lang="en-US" altLang="zh-CN" sz="2000"/>
                <a:t>Supporting text here</a:t>
              </a:r>
              <a:endParaRPr lang="en-US" altLang="zh-CN" sz="2000" dirty="0"/>
            </a:p>
          </p:txBody>
        </p:sp>
        <p:sp>
          <p:nvSpPr>
            <p:cNvPr id="45" name="ValueText"/>
            <p:cNvSpPr txBox="1"/>
            <p:nvPr/>
          </p:nvSpPr>
          <p:spPr>
            <a:xfrm>
              <a:off x="6327671" y="2961835"/>
              <a:ext cx="1363416" cy="1022562"/>
            </a:xfrm>
            <a:prstGeom prst="rect">
              <a:avLst/>
            </a:prstGeom>
            <a:noFill/>
          </p:spPr>
          <p:txBody>
            <a:bodyPr wrap="none" lIns="0" tIns="0" rIns="0" bIns="0">
              <a:prstTxWarp prst="textPlain">
                <a:avLst/>
              </a:prstTxWarp>
              <a:normAutofit/>
            </a:bodyPr>
            <a:lstStyle/>
            <a:p>
              <a:pPr algn="ctr"/>
              <a:r>
                <a:rPr lang="en-US">
                  <a:latin typeface="Impact" panose="020B0806030902050204" pitchFamily="34" charset="0"/>
                </a:rPr>
                <a:t>59%</a:t>
              </a:r>
              <a:endParaRPr lang="en-US">
                <a:latin typeface="Impact" panose="020B0806030902050204" pitchFamily="34" charset="0"/>
              </a:endParaRPr>
            </a:p>
          </p:txBody>
        </p:sp>
        <p:cxnSp>
          <p:nvCxnSpPr>
            <p:cNvPr id="46" name="LineShape"/>
            <p:cNvCxnSpPr/>
            <p:nvPr/>
          </p:nvCxnSpPr>
          <p:spPr>
            <a:xfrm flipH="1">
              <a:off x="6327671" y="2477423"/>
              <a:ext cx="3955938" cy="0"/>
            </a:xfrm>
            <a:prstGeom prst="straightConnector1">
              <a:avLst/>
            </a:prstGeom>
            <a:noFill/>
            <a:ln w="12700" cap="flat" cmpd="sng">
              <a:solidFill>
                <a:schemeClr val="bg1">
                  <a:lumMod val="75000"/>
                </a:schemeClr>
              </a:solidFill>
              <a:prstDash val="solid"/>
              <a:miter/>
              <a:headEnd type="none" w="med" len="med"/>
              <a:tailEnd type="none" w="med" len="med"/>
            </a:ln>
          </p:spPr>
        </p:cxnSp>
        <p:sp>
          <p:nvSpPr>
            <p:cNvPr id="47" name="CustomText1"/>
            <p:cNvSpPr/>
            <p:nvPr/>
          </p:nvSpPr>
          <p:spPr>
            <a:xfrm>
              <a:off x="7948634" y="2973661"/>
              <a:ext cx="2334976" cy="395073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 fontScale="77500" lnSpcReduction="20000"/>
            </a:bodyPr>
            <a:lstStyle/>
            <a:p>
              <a:r>
                <a:rPr lang="en-US" altLang="zh-CN" sz="4000" b="1"/>
                <a:t>TEXT HERE</a:t>
              </a:r>
              <a:endParaRPr lang="en-US" altLang="zh-CN" sz="4000" b="1" dirty="0"/>
            </a:p>
          </p:txBody>
        </p:sp>
        <p:sp>
          <p:nvSpPr>
            <p:cNvPr id="48" name="ValueShape2"/>
            <p:cNvSpPr/>
            <p:nvPr/>
          </p:nvSpPr>
          <p:spPr bwMode="auto">
            <a:xfrm>
              <a:off x="6207688" y="4106956"/>
              <a:ext cx="4075921" cy="205997"/>
            </a:xfrm>
            <a:prstGeom prst="rect">
              <a:avLst/>
            </a:prstGeom>
            <a:gradFill flip="none" rotWithShape="1">
              <a:gsLst>
                <a:gs pos="0">
                  <a:srgbClr val="F37427"/>
                </a:gs>
                <a:gs pos="100000">
                  <a:schemeClr val="lt1">
                    <a:lumMod val="85000"/>
                  </a:schemeClr>
                </a:gs>
                <a:gs pos="59000">
                  <a:srgbClr val="F37427"/>
                </a:gs>
                <a:gs pos="59100">
                  <a:schemeClr val="lt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</a:rPr>
              <a:t>Section Header Here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6606268" y="3992337"/>
            <a:ext cx="4914688" cy="630463"/>
          </a:xfrm>
        </p:spPr>
        <p:txBody>
          <a:bodyPr/>
          <a:lstStyle/>
          <a:p>
            <a:pPr lvl="0"/>
            <a:r>
              <a:rPr lang="en-US" altLang="zh-CN"/>
              <a:t>Supporting text here.</a:t>
            </a:r>
            <a:endParaRPr lang="en-US" altLang="zh-CN"/>
          </a:p>
          <a:p>
            <a:pPr lvl="0"/>
            <a:r>
              <a:rPr lang="en-US" altLang="zh-CN"/>
              <a:t>When you copy &amp; paste, choose "keep text only" option.</a:t>
            </a:r>
            <a:endParaRPr lang="zh-CN" altLang="en-US" dirty="0"/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0091eef-2658-4908-ae12-dd5286d0267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0829" y="1169923"/>
            <a:ext cx="10865363" cy="5006265"/>
            <a:chOff x="670829" y="1169923"/>
            <a:chExt cx="10865363" cy="5006265"/>
          </a:xfrm>
        </p:grpSpPr>
        <p:sp>
          <p:nvSpPr>
            <p:cNvPr id="6" name="îṣ1íḋé"/>
            <p:cNvSpPr>
              <a:spLocks noChangeAspect="1"/>
            </p:cNvSpPr>
            <p:nvPr/>
          </p:nvSpPr>
          <p:spPr>
            <a:xfrm>
              <a:off x="6022217" y="3276600"/>
              <a:ext cx="152400" cy="152400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7" name="iṩlîḋe"/>
            <p:cNvGrpSpPr/>
            <p:nvPr/>
          </p:nvGrpSpPr>
          <p:grpSpPr>
            <a:xfrm>
              <a:off x="4359424" y="3681028"/>
              <a:ext cx="2988950" cy="2495160"/>
              <a:chOff x="4359424" y="3681028"/>
              <a:chExt cx="2988950" cy="2495160"/>
            </a:xfrm>
          </p:grpSpPr>
          <p:sp>
            <p:nvSpPr>
              <p:cNvPr id="58" name="ïSľiďè"/>
              <p:cNvSpPr/>
              <p:nvPr/>
            </p:nvSpPr>
            <p:spPr bwMode="auto">
              <a:xfrm>
                <a:off x="4853214" y="3681028"/>
                <a:ext cx="2495160" cy="24951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9" name="ïśḻíḓe"/>
              <p:cNvGrpSpPr/>
              <p:nvPr/>
            </p:nvGrpSpPr>
            <p:grpSpPr>
              <a:xfrm>
                <a:off x="4359424" y="3692215"/>
                <a:ext cx="2976945" cy="2306214"/>
                <a:chOff x="4359424" y="3692215"/>
                <a:chExt cx="2976945" cy="2306214"/>
              </a:xfrm>
              <a:solidFill>
                <a:schemeClr val="tx2">
                  <a:lumMod val="60000"/>
                  <a:lumOff val="40000"/>
                </a:schemeClr>
              </a:solidFill>
            </p:grpSpPr>
            <p:sp>
              <p:nvSpPr>
                <p:cNvPr id="60" name="îṩ1iḑê"/>
                <p:cNvSpPr/>
                <p:nvPr/>
              </p:nvSpPr>
              <p:spPr bwMode="auto">
                <a:xfrm>
                  <a:off x="5481366" y="5974438"/>
                  <a:ext cx="7634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1" name="ïśļîḓé"/>
                <p:cNvSpPr/>
                <p:nvPr/>
              </p:nvSpPr>
              <p:spPr bwMode="auto">
                <a:xfrm>
                  <a:off x="6891437" y="4030001"/>
                  <a:ext cx="69795" cy="38169"/>
                </a:xfrm>
                <a:custGeom>
                  <a:avLst/>
                  <a:gdLst>
                    <a:gd name="T0" fmla="*/ 1 w 9"/>
                    <a:gd name="T1" fmla="*/ 1 h 5"/>
                    <a:gd name="T2" fmla="*/ 2 w 9"/>
                    <a:gd name="T3" fmla="*/ 4 h 5"/>
                    <a:gd name="T4" fmla="*/ 5 w 9"/>
                    <a:gd name="T5" fmla="*/ 4 h 5"/>
                    <a:gd name="T6" fmla="*/ 7 w 9"/>
                    <a:gd name="T7" fmla="*/ 4 h 5"/>
                    <a:gd name="T8" fmla="*/ 9 w 9"/>
                    <a:gd name="T9" fmla="*/ 5 h 5"/>
                    <a:gd name="T10" fmla="*/ 5 w 9"/>
                    <a:gd name="T11" fmla="*/ 1 h 5"/>
                    <a:gd name="T12" fmla="*/ 2 w 9"/>
                    <a:gd name="T13" fmla="*/ 0 h 5"/>
                    <a:gd name="T14" fmla="*/ 1 w 9"/>
                    <a:gd name="T15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5">
                      <a:moveTo>
                        <a:pt x="1" y="1"/>
                      </a:move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5"/>
                        <a:pt x="4" y="4"/>
                        <a:pt x="5" y="4"/>
                      </a:cubicBezTo>
                      <a:cubicBezTo>
                        <a:pt x="5" y="3"/>
                        <a:pt x="5" y="3"/>
                        <a:pt x="7" y="4"/>
                      </a:cubicBezTo>
                      <a:cubicBezTo>
                        <a:pt x="8" y="5"/>
                        <a:pt x="8" y="5"/>
                        <a:pt x="9" y="5"/>
                      </a:cubicBezTo>
                      <a:cubicBezTo>
                        <a:pt x="7" y="4"/>
                        <a:pt x="6" y="2"/>
                        <a:pt x="5" y="1"/>
                      </a:cubicBezTo>
                      <a:cubicBezTo>
                        <a:pt x="4" y="1"/>
                        <a:pt x="3" y="1"/>
                        <a:pt x="2" y="0"/>
                      </a:cubicBezTo>
                      <a:cubicBezTo>
                        <a:pt x="1" y="0"/>
                        <a:pt x="0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2" name="îsľîďé"/>
                <p:cNvSpPr/>
                <p:nvPr/>
              </p:nvSpPr>
              <p:spPr bwMode="auto">
                <a:xfrm>
                  <a:off x="6852177" y="4084529"/>
                  <a:ext cx="39260" cy="45803"/>
                </a:xfrm>
                <a:custGeom>
                  <a:avLst/>
                  <a:gdLst>
                    <a:gd name="T0" fmla="*/ 5 w 5"/>
                    <a:gd name="T1" fmla="*/ 5 h 6"/>
                    <a:gd name="T2" fmla="*/ 0 w 5"/>
                    <a:gd name="T3" fmla="*/ 3 h 6"/>
                    <a:gd name="T4" fmla="*/ 5 w 5"/>
                    <a:gd name="T5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6">
                      <a:moveTo>
                        <a:pt x="5" y="5"/>
                      </a:moveTo>
                      <a:cubicBezTo>
                        <a:pt x="5" y="4"/>
                        <a:pt x="1" y="0"/>
                        <a:pt x="0" y="3"/>
                      </a:cubicBezTo>
                      <a:cubicBezTo>
                        <a:pt x="0" y="4"/>
                        <a:pt x="4" y="6"/>
                        <a:pt x="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3" name="ïṩlîḓé"/>
                <p:cNvSpPr/>
                <p:nvPr/>
              </p:nvSpPr>
              <p:spPr bwMode="auto">
                <a:xfrm>
                  <a:off x="4907741" y="4681055"/>
                  <a:ext cx="45803" cy="92696"/>
                </a:xfrm>
                <a:custGeom>
                  <a:avLst/>
                  <a:gdLst>
                    <a:gd name="T0" fmla="*/ 2 w 6"/>
                    <a:gd name="T1" fmla="*/ 9 h 12"/>
                    <a:gd name="T2" fmla="*/ 5 w 6"/>
                    <a:gd name="T3" fmla="*/ 11 h 12"/>
                    <a:gd name="T4" fmla="*/ 3 w 6"/>
                    <a:gd name="T5" fmla="*/ 6 h 12"/>
                    <a:gd name="T6" fmla="*/ 1 w 6"/>
                    <a:gd name="T7" fmla="*/ 1 h 12"/>
                    <a:gd name="T8" fmla="*/ 1 w 6"/>
                    <a:gd name="T9" fmla="*/ 0 h 12"/>
                    <a:gd name="T10" fmla="*/ 0 w 6"/>
                    <a:gd name="T11" fmla="*/ 4 h 12"/>
                    <a:gd name="T12" fmla="*/ 1 w 6"/>
                    <a:gd name="T13" fmla="*/ 7 h 12"/>
                    <a:gd name="T14" fmla="*/ 2 w 6"/>
                    <a:gd name="T15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12">
                      <a:moveTo>
                        <a:pt x="2" y="9"/>
                      </a:moveTo>
                      <a:cubicBezTo>
                        <a:pt x="3" y="9"/>
                        <a:pt x="4" y="12"/>
                        <a:pt x="5" y="11"/>
                      </a:cubicBezTo>
                      <a:cubicBezTo>
                        <a:pt x="6" y="9"/>
                        <a:pt x="3" y="7"/>
                        <a:pt x="3" y="6"/>
                      </a:cubicBezTo>
                      <a:cubicBezTo>
                        <a:pt x="2" y="5"/>
                        <a:pt x="3" y="3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0" y="2"/>
                        <a:pt x="0" y="3"/>
                        <a:pt x="0" y="4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1" y="8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4" name="íṥḷídé"/>
                <p:cNvSpPr/>
                <p:nvPr/>
              </p:nvSpPr>
              <p:spPr bwMode="auto">
                <a:xfrm>
                  <a:off x="5294883" y="3990742"/>
                  <a:ext cx="46893" cy="31626"/>
                </a:xfrm>
                <a:custGeom>
                  <a:avLst/>
                  <a:gdLst>
                    <a:gd name="T0" fmla="*/ 1 w 6"/>
                    <a:gd name="T1" fmla="*/ 4 h 4"/>
                    <a:gd name="T2" fmla="*/ 3 w 6"/>
                    <a:gd name="T3" fmla="*/ 3 h 4"/>
                    <a:gd name="T4" fmla="*/ 6 w 6"/>
                    <a:gd name="T5" fmla="*/ 1 h 4"/>
                    <a:gd name="T6" fmla="*/ 5 w 6"/>
                    <a:gd name="T7" fmla="*/ 0 h 4"/>
                    <a:gd name="T8" fmla="*/ 0 w 6"/>
                    <a:gd name="T9" fmla="*/ 4 h 4"/>
                    <a:gd name="T10" fmla="*/ 1 w 6"/>
                    <a:gd name="T11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4">
                      <a:moveTo>
                        <a:pt x="1" y="4"/>
                      </a:moveTo>
                      <a:cubicBezTo>
                        <a:pt x="1" y="4"/>
                        <a:pt x="3" y="3"/>
                        <a:pt x="3" y="3"/>
                      </a:cubicBezTo>
                      <a:cubicBezTo>
                        <a:pt x="4" y="3"/>
                        <a:pt x="6" y="2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3" y="1"/>
                        <a:pt x="2" y="3"/>
                        <a:pt x="0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5" name="iŝļiďê"/>
                <p:cNvSpPr/>
                <p:nvPr/>
              </p:nvSpPr>
              <p:spPr bwMode="auto">
                <a:xfrm>
                  <a:off x="5357044" y="3920947"/>
                  <a:ext cx="262821" cy="154857"/>
                </a:xfrm>
                <a:custGeom>
                  <a:avLst/>
                  <a:gdLst>
                    <a:gd name="T0" fmla="*/ 0 w 34"/>
                    <a:gd name="T1" fmla="*/ 7 h 20"/>
                    <a:gd name="T2" fmla="*/ 2 w 34"/>
                    <a:gd name="T3" fmla="*/ 6 h 20"/>
                    <a:gd name="T4" fmla="*/ 3 w 34"/>
                    <a:gd name="T5" fmla="*/ 5 h 20"/>
                    <a:gd name="T6" fmla="*/ 4 w 34"/>
                    <a:gd name="T7" fmla="*/ 7 h 20"/>
                    <a:gd name="T8" fmla="*/ 6 w 34"/>
                    <a:gd name="T9" fmla="*/ 7 h 20"/>
                    <a:gd name="T10" fmla="*/ 5 w 34"/>
                    <a:gd name="T11" fmla="*/ 10 h 20"/>
                    <a:gd name="T12" fmla="*/ 4 w 34"/>
                    <a:gd name="T13" fmla="*/ 11 h 20"/>
                    <a:gd name="T14" fmla="*/ 7 w 34"/>
                    <a:gd name="T15" fmla="*/ 11 h 20"/>
                    <a:gd name="T16" fmla="*/ 9 w 34"/>
                    <a:gd name="T17" fmla="*/ 9 h 20"/>
                    <a:gd name="T18" fmla="*/ 11 w 34"/>
                    <a:gd name="T19" fmla="*/ 8 h 20"/>
                    <a:gd name="T20" fmla="*/ 11 w 34"/>
                    <a:gd name="T21" fmla="*/ 10 h 20"/>
                    <a:gd name="T22" fmla="*/ 8 w 34"/>
                    <a:gd name="T23" fmla="*/ 12 h 20"/>
                    <a:gd name="T24" fmla="*/ 5 w 34"/>
                    <a:gd name="T25" fmla="*/ 13 h 20"/>
                    <a:gd name="T26" fmla="*/ 2 w 34"/>
                    <a:gd name="T27" fmla="*/ 14 h 20"/>
                    <a:gd name="T28" fmla="*/ 2 w 34"/>
                    <a:gd name="T29" fmla="*/ 17 h 20"/>
                    <a:gd name="T30" fmla="*/ 4 w 34"/>
                    <a:gd name="T31" fmla="*/ 16 h 20"/>
                    <a:gd name="T32" fmla="*/ 10 w 34"/>
                    <a:gd name="T33" fmla="*/ 16 h 20"/>
                    <a:gd name="T34" fmla="*/ 13 w 34"/>
                    <a:gd name="T35" fmla="*/ 17 h 20"/>
                    <a:gd name="T36" fmla="*/ 15 w 34"/>
                    <a:gd name="T37" fmla="*/ 18 h 20"/>
                    <a:gd name="T38" fmla="*/ 17 w 34"/>
                    <a:gd name="T39" fmla="*/ 18 h 20"/>
                    <a:gd name="T40" fmla="*/ 19 w 34"/>
                    <a:gd name="T41" fmla="*/ 19 h 20"/>
                    <a:gd name="T42" fmla="*/ 22 w 34"/>
                    <a:gd name="T43" fmla="*/ 19 h 20"/>
                    <a:gd name="T44" fmla="*/ 24 w 34"/>
                    <a:gd name="T45" fmla="*/ 18 h 20"/>
                    <a:gd name="T46" fmla="*/ 26 w 34"/>
                    <a:gd name="T47" fmla="*/ 18 h 20"/>
                    <a:gd name="T48" fmla="*/ 26 w 34"/>
                    <a:gd name="T49" fmla="*/ 15 h 20"/>
                    <a:gd name="T50" fmla="*/ 22 w 34"/>
                    <a:gd name="T51" fmla="*/ 13 h 20"/>
                    <a:gd name="T52" fmla="*/ 22 w 34"/>
                    <a:gd name="T53" fmla="*/ 12 h 20"/>
                    <a:gd name="T54" fmla="*/ 26 w 34"/>
                    <a:gd name="T55" fmla="*/ 13 h 20"/>
                    <a:gd name="T56" fmla="*/ 29 w 34"/>
                    <a:gd name="T57" fmla="*/ 13 h 20"/>
                    <a:gd name="T58" fmla="*/ 32 w 34"/>
                    <a:gd name="T59" fmla="*/ 12 h 20"/>
                    <a:gd name="T60" fmla="*/ 34 w 34"/>
                    <a:gd name="T61" fmla="*/ 10 h 20"/>
                    <a:gd name="T62" fmla="*/ 28 w 34"/>
                    <a:gd name="T63" fmla="*/ 9 h 20"/>
                    <a:gd name="T64" fmla="*/ 25 w 34"/>
                    <a:gd name="T65" fmla="*/ 7 h 20"/>
                    <a:gd name="T66" fmla="*/ 22 w 34"/>
                    <a:gd name="T67" fmla="*/ 7 h 20"/>
                    <a:gd name="T68" fmla="*/ 22 w 34"/>
                    <a:gd name="T69" fmla="*/ 3 h 20"/>
                    <a:gd name="T70" fmla="*/ 14 w 34"/>
                    <a:gd name="T71" fmla="*/ 2 h 20"/>
                    <a:gd name="T72" fmla="*/ 8 w 34"/>
                    <a:gd name="T73" fmla="*/ 0 h 20"/>
                    <a:gd name="T74" fmla="*/ 0 w 34"/>
                    <a:gd name="T75" fmla="*/ 7 h 20"/>
                    <a:gd name="T76" fmla="*/ 0 w 34"/>
                    <a:gd name="T77" fmla="*/ 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4" h="20">
                      <a:moveTo>
                        <a:pt x="0" y="7"/>
                      </a:moveTo>
                      <a:cubicBezTo>
                        <a:pt x="0" y="7"/>
                        <a:pt x="2" y="7"/>
                        <a:pt x="2" y="6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5"/>
                        <a:pt x="2" y="7"/>
                        <a:pt x="4" y="7"/>
                      </a:cubicBezTo>
                      <a:cubicBezTo>
                        <a:pt x="5" y="6"/>
                        <a:pt x="5" y="6"/>
                        <a:pt x="6" y="7"/>
                      </a:cubicBezTo>
                      <a:cubicBezTo>
                        <a:pt x="7" y="7"/>
                        <a:pt x="5" y="9"/>
                        <a:pt x="5" y="10"/>
                      </a:cubicBezTo>
                      <a:cubicBezTo>
                        <a:pt x="4" y="10"/>
                        <a:pt x="3" y="11"/>
                        <a:pt x="4" y="11"/>
                      </a:cubicBezTo>
                      <a:cubicBezTo>
                        <a:pt x="6" y="11"/>
                        <a:pt x="7" y="11"/>
                        <a:pt x="7" y="11"/>
                      </a:cubicBezTo>
                      <a:cubicBezTo>
                        <a:pt x="7" y="11"/>
                        <a:pt x="8" y="9"/>
                        <a:pt x="9" y="9"/>
                      </a:cubicBezTo>
                      <a:cubicBezTo>
                        <a:pt x="9" y="8"/>
                        <a:pt x="10" y="8"/>
                        <a:pt x="11" y="8"/>
                      </a:cubicBezTo>
                      <a:cubicBezTo>
                        <a:pt x="11" y="9"/>
                        <a:pt x="14" y="9"/>
                        <a:pt x="11" y="10"/>
                      </a:cubicBezTo>
                      <a:cubicBezTo>
                        <a:pt x="9" y="11"/>
                        <a:pt x="8" y="11"/>
                        <a:pt x="8" y="12"/>
                      </a:cubicBezTo>
                      <a:cubicBezTo>
                        <a:pt x="7" y="13"/>
                        <a:pt x="7" y="14"/>
                        <a:pt x="5" y="13"/>
                      </a:cubicBezTo>
                      <a:cubicBezTo>
                        <a:pt x="3" y="13"/>
                        <a:pt x="2" y="13"/>
                        <a:pt x="2" y="14"/>
                      </a:cubicBezTo>
                      <a:cubicBezTo>
                        <a:pt x="1" y="15"/>
                        <a:pt x="1" y="17"/>
                        <a:pt x="2" y="17"/>
                      </a:cubicBezTo>
                      <a:cubicBezTo>
                        <a:pt x="3" y="17"/>
                        <a:pt x="3" y="17"/>
                        <a:pt x="4" y="16"/>
                      </a:cubicBezTo>
                      <a:cubicBezTo>
                        <a:pt x="5" y="16"/>
                        <a:pt x="9" y="16"/>
                        <a:pt x="10" y="16"/>
                      </a:cubicBezTo>
                      <a:cubicBezTo>
                        <a:pt x="11" y="16"/>
                        <a:pt x="12" y="17"/>
                        <a:pt x="13" y="17"/>
                      </a:cubicBezTo>
                      <a:cubicBezTo>
                        <a:pt x="13" y="17"/>
                        <a:pt x="14" y="18"/>
                        <a:pt x="15" y="18"/>
                      </a:cubicBezTo>
                      <a:cubicBezTo>
                        <a:pt x="16" y="19"/>
                        <a:pt x="16" y="17"/>
                        <a:pt x="17" y="18"/>
                      </a:cubicBezTo>
                      <a:cubicBezTo>
                        <a:pt x="19" y="19"/>
                        <a:pt x="18" y="19"/>
                        <a:pt x="19" y="19"/>
                      </a:cubicBezTo>
                      <a:cubicBezTo>
                        <a:pt x="20" y="19"/>
                        <a:pt x="22" y="19"/>
                        <a:pt x="22" y="19"/>
                      </a:cubicBezTo>
                      <a:cubicBezTo>
                        <a:pt x="22" y="19"/>
                        <a:pt x="22" y="17"/>
                        <a:pt x="24" y="18"/>
                      </a:cubicBezTo>
                      <a:cubicBezTo>
                        <a:pt x="25" y="18"/>
                        <a:pt x="26" y="20"/>
                        <a:pt x="26" y="18"/>
                      </a:cubicBezTo>
                      <a:cubicBezTo>
                        <a:pt x="26" y="17"/>
                        <a:pt x="27" y="16"/>
                        <a:pt x="26" y="15"/>
                      </a:cubicBezTo>
                      <a:cubicBezTo>
                        <a:pt x="24" y="14"/>
                        <a:pt x="22" y="14"/>
                        <a:pt x="22" y="13"/>
                      </a:cubicBezTo>
                      <a:cubicBezTo>
                        <a:pt x="22" y="13"/>
                        <a:pt x="22" y="12"/>
                        <a:pt x="22" y="12"/>
                      </a:cubicBezTo>
                      <a:cubicBezTo>
                        <a:pt x="23" y="11"/>
                        <a:pt x="25" y="12"/>
                        <a:pt x="26" y="13"/>
                      </a:cubicBezTo>
                      <a:cubicBezTo>
                        <a:pt x="27" y="13"/>
                        <a:pt x="28" y="14"/>
                        <a:pt x="29" y="13"/>
                      </a:cubicBezTo>
                      <a:cubicBezTo>
                        <a:pt x="30" y="13"/>
                        <a:pt x="31" y="12"/>
                        <a:pt x="32" y="12"/>
                      </a:cubicBezTo>
                      <a:cubicBezTo>
                        <a:pt x="32" y="11"/>
                        <a:pt x="34" y="10"/>
                        <a:pt x="34" y="10"/>
                      </a:cubicBezTo>
                      <a:cubicBezTo>
                        <a:pt x="34" y="10"/>
                        <a:pt x="29" y="9"/>
                        <a:pt x="28" y="9"/>
                      </a:cubicBezTo>
                      <a:cubicBezTo>
                        <a:pt x="28" y="8"/>
                        <a:pt x="26" y="7"/>
                        <a:pt x="25" y="7"/>
                      </a:cubicBezTo>
                      <a:cubicBezTo>
                        <a:pt x="25" y="7"/>
                        <a:pt x="23" y="8"/>
                        <a:pt x="22" y="7"/>
                      </a:cubicBezTo>
                      <a:cubicBezTo>
                        <a:pt x="22" y="5"/>
                        <a:pt x="22" y="3"/>
                        <a:pt x="22" y="3"/>
                      </a:cubicBezTo>
                      <a:cubicBezTo>
                        <a:pt x="21" y="3"/>
                        <a:pt x="15" y="3"/>
                        <a:pt x="14" y="2"/>
                      </a:cubicBezTo>
                      <a:cubicBezTo>
                        <a:pt x="13" y="2"/>
                        <a:pt x="10" y="1"/>
                        <a:pt x="8" y="0"/>
                      </a:cubicBezTo>
                      <a:cubicBezTo>
                        <a:pt x="5" y="2"/>
                        <a:pt x="3" y="4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6" name="ïśļîdè"/>
                <p:cNvSpPr/>
                <p:nvPr/>
              </p:nvSpPr>
              <p:spPr bwMode="auto">
                <a:xfrm>
                  <a:off x="4915375" y="4068170"/>
                  <a:ext cx="1085089" cy="1930259"/>
                </a:xfrm>
                <a:custGeom>
                  <a:avLst/>
                  <a:gdLst>
                    <a:gd name="T0" fmla="*/ 82 w 140"/>
                    <a:gd name="T1" fmla="*/ 249 h 249"/>
                    <a:gd name="T2" fmla="*/ 81 w 140"/>
                    <a:gd name="T3" fmla="*/ 242 h 249"/>
                    <a:gd name="T4" fmla="*/ 86 w 140"/>
                    <a:gd name="T5" fmla="*/ 233 h 249"/>
                    <a:gd name="T6" fmla="*/ 89 w 140"/>
                    <a:gd name="T7" fmla="*/ 227 h 249"/>
                    <a:gd name="T8" fmla="*/ 95 w 140"/>
                    <a:gd name="T9" fmla="*/ 217 h 249"/>
                    <a:gd name="T10" fmla="*/ 109 w 140"/>
                    <a:gd name="T11" fmla="*/ 211 h 249"/>
                    <a:gd name="T12" fmla="*/ 122 w 140"/>
                    <a:gd name="T13" fmla="*/ 197 h 249"/>
                    <a:gd name="T14" fmla="*/ 133 w 140"/>
                    <a:gd name="T15" fmla="*/ 175 h 249"/>
                    <a:gd name="T16" fmla="*/ 127 w 140"/>
                    <a:gd name="T17" fmla="*/ 151 h 249"/>
                    <a:gd name="T18" fmla="*/ 109 w 140"/>
                    <a:gd name="T19" fmla="*/ 150 h 249"/>
                    <a:gd name="T20" fmla="*/ 109 w 140"/>
                    <a:gd name="T21" fmla="*/ 141 h 249"/>
                    <a:gd name="T22" fmla="*/ 90 w 140"/>
                    <a:gd name="T23" fmla="*/ 124 h 249"/>
                    <a:gd name="T24" fmla="*/ 84 w 140"/>
                    <a:gd name="T25" fmla="*/ 119 h 249"/>
                    <a:gd name="T26" fmla="*/ 72 w 140"/>
                    <a:gd name="T27" fmla="*/ 118 h 249"/>
                    <a:gd name="T28" fmla="*/ 65 w 140"/>
                    <a:gd name="T29" fmla="*/ 113 h 249"/>
                    <a:gd name="T30" fmla="*/ 50 w 140"/>
                    <a:gd name="T31" fmla="*/ 119 h 249"/>
                    <a:gd name="T32" fmla="*/ 41 w 140"/>
                    <a:gd name="T33" fmla="*/ 104 h 249"/>
                    <a:gd name="T34" fmla="*/ 36 w 140"/>
                    <a:gd name="T35" fmla="*/ 92 h 249"/>
                    <a:gd name="T36" fmla="*/ 23 w 140"/>
                    <a:gd name="T37" fmla="*/ 98 h 249"/>
                    <a:gd name="T38" fmla="*/ 25 w 140"/>
                    <a:gd name="T39" fmla="*/ 74 h 249"/>
                    <a:gd name="T40" fmla="*/ 40 w 140"/>
                    <a:gd name="T41" fmla="*/ 71 h 249"/>
                    <a:gd name="T42" fmla="*/ 49 w 140"/>
                    <a:gd name="T43" fmla="*/ 78 h 249"/>
                    <a:gd name="T44" fmla="*/ 57 w 140"/>
                    <a:gd name="T45" fmla="*/ 53 h 249"/>
                    <a:gd name="T46" fmla="*/ 65 w 140"/>
                    <a:gd name="T47" fmla="*/ 46 h 249"/>
                    <a:gd name="T48" fmla="*/ 76 w 140"/>
                    <a:gd name="T49" fmla="*/ 37 h 249"/>
                    <a:gd name="T50" fmla="*/ 88 w 140"/>
                    <a:gd name="T51" fmla="*/ 32 h 249"/>
                    <a:gd name="T52" fmla="*/ 80 w 140"/>
                    <a:gd name="T53" fmla="*/ 30 h 249"/>
                    <a:gd name="T54" fmla="*/ 72 w 140"/>
                    <a:gd name="T55" fmla="*/ 26 h 249"/>
                    <a:gd name="T56" fmla="*/ 86 w 140"/>
                    <a:gd name="T57" fmla="*/ 25 h 249"/>
                    <a:gd name="T58" fmla="*/ 91 w 140"/>
                    <a:gd name="T59" fmla="*/ 28 h 249"/>
                    <a:gd name="T60" fmla="*/ 102 w 140"/>
                    <a:gd name="T61" fmla="*/ 30 h 249"/>
                    <a:gd name="T62" fmla="*/ 96 w 140"/>
                    <a:gd name="T63" fmla="*/ 23 h 249"/>
                    <a:gd name="T64" fmla="*/ 88 w 140"/>
                    <a:gd name="T65" fmla="*/ 12 h 249"/>
                    <a:gd name="T66" fmla="*/ 73 w 140"/>
                    <a:gd name="T67" fmla="*/ 6 h 249"/>
                    <a:gd name="T68" fmla="*/ 58 w 140"/>
                    <a:gd name="T69" fmla="*/ 4 h 249"/>
                    <a:gd name="T70" fmla="*/ 56 w 140"/>
                    <a:gd name="T71" fmla="*/ 15 h 249"/>
                    <a:gd name="T72" fmla="*/ 51 w 140"/>
                    <a:gd name="T73" fmla="*/ 21 h 249"/>
                    <a:gd name="T74" fmla="*/ 42 w 140"/>
                    <a:gd name="T75" fmla="*/ 15 h 249"/>
                    <a:gd name="T76" fmla="*/ 2 w 140"/>
                    <a:gd name="T77" fmla="*/ 80 h 249"/>
                    <a:gd name="T78" fmla="*/ 14 w 140"/>
                    <a:gd name="T79" fmla="*/ 101 h 249"/>
                    <a:gd name="T80" fmla="*/ 27 w 140"/>
                    <a:gd name="T81" fmla="*/ 107 h 249"/>
                    <a:gd name="T82" fmla="*/ 40 w 140"/>
                    <a:gd name="T83" fmla="*/ 120 h 249"/>
                    <a:gd name="T84" fmla="*/ 52 w 140"/>
                    <a:gd name="T85" fmla="*/ 123 h 249"/>
                    <a:gd name="T86" fmla="*/ 48 w 140"/>
                    <a:gd name="T87" fmla="*/ 144 h 249"/>
                    <a:gd name="T88" fmla="*/ 58 w 140"/>
                    <a:gd name="T89" fmla="*/ 174 h 249"/>
                    <a:gd name="T90" fmla="*/ 71 w 140"/>
                    <a:gd name="T91" fmla="*/ 198 h 249"/>
                    <a:gd name="T92" fmla="*/ 70 w 140"/>
                    <a:gd name="T93" fmla="*/ 217 h 249"/>
                    <a:gd name="T94" fmla="*/ 70 w 140"/>
                    <a:gd name="T95" fmla="*/ 231 h 249"/>
                    <a:gd name="T96" fmla="*/ 71 w 140"/>
                    <a:gd name="T97" fmla="*/ 241 h 249"/>
                    <a:gd name="T98" fmla="*/ 75 w 140"/>
                    <a:gd name="T99" fmla="*/ 247 h 249"/>
                    <a:gd name="T100" fmla="*/ 54 w 140"/>
                    <a:gd name="T101" fmla="*/ 42 h 249"/>
                    <a:gd name="T102" fmla="*/ 55 w 140"/>
                    <a:gd name="T103" fmla="*/ 38 h 249"/>
                    <a:gd name="T104" fmla="*/ 48 w 140"/>
                    <a:gd name="T105" fmla="*/ 42 h 249"/>
                    <a:gd name="T106" fmla="*/ 39 w 140"/>
                    <a:gd name="T107" fmla="*/ 46 h 249"/>
                    <a:gd name="T108" fmla="*/ 50 w 140"/>
                    <a:gd name="T109" fmla="*/ 34 h 249"/>
                    <a:gd name="T110" fmla="*/ 40 w 140"/>
                    <a:gd name="T111" fmla="*/ 32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40" h="249">
                      <a:moveTo>
                        <a:pt x="77" y="248"/>
                      </a:moveTo>
                      <a:cubicBezTo>
                        <a:pt x="78" y="248"/>
                        <a:pt x="79" y="248"/>
                        <a:pt x="78" y="246"/>
                      </a:cubicBezTo>
                      <a:cubicBezTo>
                        <a:pt x="78" y="245"/>
                        <a:pt x="81" y="246"/>
                        <a:pt x="80" y="247"/>
                      </a:cubicBezTo>
                      <a:cubicBezTo>
                        <a:pt x="78" y="248"/>
                        <a:pt x="78" y="248"/>
                        <a:pt x="78" y="248"/>
                      </a:cubicBezTo>
                      <a:cubicBezTo>
                        <a:pt x="79" y="248"/>
                        <a:pt x="81" y="249"/>
                        <a:pt x="82" y="249"/>
                      </a:cubicBezTo>
                      <a:cubicBezTo>
                        <a:pt x="83" y="249"/>
                        <a:pt x="86" y="249"/>
                        <a:pt x="86" y="249"/>
                      </a:cubicBezTo>
                      <a:cubicBezTo>
                        <a:pt x="86" y="249"/>
                        <a:pt x="89" y="248"/>
                        <a:pt x="90" y="248"/>
                      </a:cubicBezTo>
                      <a:cubicBezTo>
                        <a:pt x="90" y="248"/>
                        <a:pt x="87" y="248"/>
                        <a:pt x="86" y="248"/>
                      </a:cubicBezTo>
                      <a:cubicBezTo>
                        <a:pt x="84" y="247"/>
                        <a:pt x="82" y="246"/>
                        <a:pt x="81" y="245"/>
                      </a:cubicBezTo>
                      <a:cubicBezTo>
                        <a:pt x="81" y="244"/>
                        <a:pt x="80" y="243"/>
                        <a:pt x="81" y="242"/>
                      </a:cubicBezTo>
                      <a:cubicBezTo>
                        <a:pt x="82" y="242"/>
                        <a:pt x="84" y="240"/>
                        <a:pt x="85" y="240"/>
                      </a:cubicBezTo>
                      <a:cubicBezTo>
                        <a:pt x="85" y="240"/>
                        <a:pt x="86" y="238"/>
                        <a:pt x="85" y="238"/>
                      </a:cubicBezTo>
                      <a:cubicBezTo>
                        <a:pt x="85" y="237"/>
                        <a:pt x="83" y="237"/>
                        <a:pt x="82" y="237"/>
                      </a:cubicBezTo>
                      <a:cubicBezTo>
                        <a:pt x="82" y="237"/>
                        <a:pt x="82" y="236"/>
                        <a:pt x="83" y="235"/>
                      </a:cubicBezTo>
                      <a:cubicBezTo>
                        <a:pt x="85" y="234"/>
                        <a:pt x="85" y="233"/>
                        <a:pt x="86" y="233"/>
                      </a:cubicBezTo>
                      <a:cubicBezTo>
                        <a:pt x="86" y="232"/>
                        <a:pt x="87" y="232"/>
                        <a:pt x="88" y="231"/>
                      </a:cubicBezTo>
                      <a:cubicBezTo>
                        <a:pt x="88" y="230"/>
                        <a:pt x="87" y="230"/>
                        <a:pt x="86" y="230"/>
                      </a:cubicBezTo>
                      <a:cubicBezTo>
                        <a:pt x="85" y="230"/>
                        <a:pt x="85" y="229"/>
                        <a:pt x="84" y="228"/>
                      </a:cubicBezTo>
                      <a:cubicBezTo>
                        <a:pt x="84" y="227"/>
                        <a:pt x="87" y="228"/>
                        <a:pt x="89" y="229"/>
                      </a:cubicBezTo>
                      <a:cubicBezTo>
                        <a:pt x="90" y="229"/>
                        <a:pt x="89" y="228"/>
                        <a:pt x="89" y="227"/>
                      </a:cubicBezTo>
                      <a:cubicBezTo>
                        <a:pt x="89" y="226"/>
                        <a:pt x="89" y="225"/>
                        <a:pt x="90" y="225"/>
                      </a:cubicBezTo>
                      <a:cubicBezTo>
                        <a:pt x="91" y="226"/>
                        <a:pt x="96" y="225"/>
                        <a:pt x="96" y="225"/>
                      </a:cubicBezTo>
                      <a:cubicBezTo>
                        <a:pt x="97" y="225"/>
                        <a:pt x="98" y="223"/>
                        <a:pt x="99" y="222"/>
                      </a:cubicBezTo>
                      <a:cubicBezTo>
                        <a:pt x="99" y="221"/>
                        <a:pt x="100" y="221"/>
                        <a:pt x="99" y="220"/>
                      </a:cubicBezTo>
                      <a:cubicBezTo>
                        <a:pt x="98" y="220"/>
                        <a:pt x="95" y="218"/>
                        <a:pt x="95" y="217"/>
                      </a:cubicBezTo>
                      <a:cubicBezTo>
                        <a:pt x="95" y="217"/>
                        <a:pt x="96" y="214"/>
                        <a:pt x="96" y="213"/>
                      </a:cubicBezTo>
                      <a:cubicBezTo>
                        <a:pt x="96" y="213"/>
                        <a:pt x="96" y="218"/>
                        <a:pt x="99" y="219"/>
                      </a:cubicBezTo>
                      <a:cubicBezTo>
                        <a:pt x="101" y="219"/>
                        <a:pt x="102" y="220"/>
                        <a:pt x="104" y="218"/>
                      </a:cubicBezTo>
                      <a:cubicBezTo>
                        <a:pt x="106" y="216"/>
                        <a:pt x="107" y="215"/>
                        <a:pt x="108" y="214"/>
                      </a:cubicBezTo>
                      <a:cubicBezTo>
                        <a:pt x="108" y="212"/>
                        <a:pt x="108" y="211"/>
                        <a:pt x="109" y="211"/>
                      </a:cubicBezTo>
                      <a:cubicBezTo>
                        <a:pt x="110" y="210"/>
                        <a:pt x="110" y="211"/>
                        <a:pt x="111" y="208"/>
                      </a:cubicBezTo>
                      <a:cubicBezTo>
                        <a:pt x="112" y="206"/>
                        <a:pt x="113" y="208"/>
                        <a:pt x="114" y="206"/>
                      </a:cubicBezTo>
                      <a:cubicBezTo>
                        <a:pt x="115" y="204"/>
                        <a:pt x="112" y="202"/>
                        <a:pt x="114" y="201"/>
                      </a:cubicBezTo>
                      <a:cubicBezTo>
                        <a:pt x="116" y="199"/>
                        <a:pt x="119" y="198"/>
                        <a:pt x="119" y="198"/>
                      </a:cubicBezTo>
                      <a:cubicBezTo>
                        <a:pt x="119" y="198"/>
                        <a:pt x="120" y="197"/>
                        <a:pt x="122" y="197"/>
                      </a:cubicBezTo>
                      <a:cubicBezTo>
                        <a:pt x="124" y="196"/>
                        <a:pt x="126" y="197"/>
                        <a:pt x="127" y="196"/>
                      </a:cubicBezTo>
                      <a:cubicBezTo>
                        <a:pt x="127" y="194"/>
                        <a:pt x="128" y="192"/>
                        <a:pt x="129" y="191"/>
                      </a:cubicBezTo>
                      <a:cubicBezTo>
                        <a:pt x="130" y="190"/>
                        <a:pt x="131" y="188"/>
                        <a:pt x="131" y="187"/>
                      </a:cubicBezTo>
                      <a:cubicBezTo>
                        <a:pt x="130" y="186"/>
                        <a:pt x="132" y="182"/>
                        <a:pt x="132" y="181"/>
                      </a:cubicBezTo>
                      <a:cubicBezTo>
                        <a:pt x="132" y="180"/>
                        <a:pt x="130" y="177"/>
                        <a:pt x="133" y="175"/>
                      </a:cubicBezTo>
                      <a:cubicBezTo>
                        <a:pt x="135" y="172"/>
                        <a:pt x="138" y="169"/>
                        <a:pt x="138" y="168"/>
                      </a:cubicBezTo>
                      <a:cubicBezTo>
                        <a:pt x="138" y="167"/>
                        <a:pt x="140" y="163"/>
                        <a:pt x="140" y="161"/>
                      </a:cubicBezTo>
                      <a:cubicBezTo>
                        <a:pt x="140" y="159"/>
                        <a:pt x="138" y="156"/>
                        <a:pt x="137" y="156"/>
                      </a:cubicBezTo>
                      <a:cubicBezTo>
                        <a:pt x="136" y="155"/>
                        <a:pt x="133" y="155"/>
                        <a:pt x="132" y="153"/>
                      </a:cubicBezTo>
                      <a:cubicBezTo>
                        <a:pt x="131" y="152"/>
                        <a:pt x="128" y="150"/>
                        <a:pt x="127" y="151"/>
                      </a:cubicBezTo>
                      <a:cubicBezTo>
                        <a:pt x="126" y="151"/>
                        <a:pt x="124" y="151"/>
                        <a:pt x="122" y="150"/>
                      </a:cubicBezTo>
                      <a:cubicBezTo>
                        <a:pt x="121" y="149"/>
                        <a:pt x="119" y="148"/>
                        <a:pt x="118" y="147"/>
                      </a:cubicBezTo>
                      <a:cubicBezTo>
                        <a:pt x="117" y="146"/>
                        <a:pt x="115" y="146"/>
                        <a:pt x="114" y="146"/>
                      </a:cubicBezTo>
                      <a:cubicBezTo>
                        <a:pt x="113" y="146"/>
                        <a:pt x="113" y="145"/>
                        <a:pt x="111" y="147"/>
                      </a:cubicBezTo>
                      <a:cubicBezTo>
                        <a:pt x="110" y="150"/>
                        <a:pt x="111" y="151"/>
                        <a:pt x="109" y="150"/>
                      </a:cubicBezTo>
                      <a:cubicBezTo>
                        <a:pt x="106" y="150"/>
                        <a:pt x="109" y="150"/>
                        <a:pt x="110" y="147"/>
                      </a:cubicBezTo>
                      <a:cubicBezTo>
                        <a:pt x="112" y="145"/>
                        <a:pt x="110" y="143"/>
                        <a:pt x="108" y="144"/>
                      </a:cubicBezTo>
                      <a:cubicBezTo>
                        <a:pt x="107" y="144"/>
                        <a:pt x="108" y="146"/>
                        <a:pt x="105" y="146"/>
                      </a:cubicBezTo>
                      <a:cubicBezTo>
                        <a:pt x="102" y="147"/>
                        <a:pt x="102" y="145"/>
                        <a:pt x="104" y="144"/>
                      </a:cubicBezTo>
                      <a:cubicBezTo>
                        <a:pt x="106" y="144"/>
                        <a:pt x="109" y="142"/>
                        <a:pt x="109" y="141"/>
                      </a:cubicBezTo>
                      <a:cubicBezTo>
                        <a:pt x="109" y="141"/>
                        <a:pt x="109" y="138"/>
                        <a:pt x="107" y="138"/>
                      </a:cubicBezTo>
                      <a:cubicBezTo>
                        <a:pt x="106" y="138"/>
                        <a:pt x="106" y="136"/>
                        <a:pt x="104" y="134"/>
                      </a:cubicBezTo>
                      <a:cubicBezTo>
                        <a:pt x="102" y="131"/>
                        <a:pt x="99" y="128"/>
                        <a:pt x="97" y="128"/>
                      </a:cubicBezTo>
                      <a:cubicBezTo>
                        <a:pt x="95" y="129"/>
                        <a:pt x="94" y="131"/>
                        <a:pt x="92" y="128"/>
                      </a:cubicBezTo>
                      <a:cubicBezTo>
                        <a:pt x="91" y="126"/>
                        <a:pt x="90" y="126"/>
                        <a:pt x="90" y="124"/>
                      </a:cubicBezTo>
                      <a:cubicBezTo>
                        <a:pt x="89" y="123"/>
                        <a:pt x="87" y="124"/>
                        <a:pt x="87" y="124"/>
                      </a:cubicBezTo>
                      <a:cubicBezTo>
                        <a:pt x="86" y="123"/>
                        <a:pt x="86" y="123"/>
                        <a:pt x="86" y="123"/>
                      </a:cubicBezTo>
                      <a:cubicBezTo>
                        <a:pt x="86" y="123"/>
                        <a:pt x="84" y="124"/>
                        <a:pt x="85" y="122"/>
                      </a:cubicBezTo>
                      <a:cubicBezTo>
                        <a:pt x="86" y="120"/>
                        <a:pt x="87" y="116"/>
                        <a:pt x="86" y="117"/>
                      </a:cubicBezTo>
                      <a:cubicBezTo>
                        <a:pt x="86" y="117"/>
                        <a:pt x="85" y="120"/>
                        <a:pt x="84" y="119"/>
                      </a:cubicBezTo>
                      <a:cubicBezTo>
                        <a:pt x="83" y="119"/>
                        <a:pt x="84" y="119"/>
                        <a:pt x="82" y="118"/>
                      </a:cubicBezTo>
                      <a:cubicBezTo>
                        <a:pt x="80" y="116"/>
                        <a:pt x="78" y="117"/>
                        <a:pt x="78" y="118"/>
                      </a:cubicBezTo>
                      <a:cubicBezTo>
                        <a:pt x="78" y="119"/>
                        <a:pt x="77" y="120"/>
                        <a:pt x="77" y="120"/>
                      </a:cubicBezTo>
                      <a:cubicBezTo>
                        <a:pt x="77" y="120"/>
                        <a:pt x="77" y="120"/>
                        <a:pt x="76" y="118"/>
                      </a:cubicBezTo>
                      <a:cubicBezTo>
                        <a:pt x="76" y="117"/>
                        <a:pt x="73" y="117"/>
                        <a:pt x="72" y="118"/>
                      </a:cubicBezTo>
                      <a:cubicBezTo>
                        <a:pt x="71" y="119"/>
                        <a:pt x="70" y="115"/>
                        <a:pt x="69" y="115"/>
                      </a:cubicBezTo>
                      <a:cubicBezTo>
                        <a:pt x="69" y="115"/>
                        <a:pt x="67" y="116"/>
                        <a:pt x="66" y="118"/>
                      </a:cubicBezTo>
                      <a:cubicBezTo>
                        <a:pt x="65" y="120"/>
                        <a:pt x="66" y="122"/>
                        <a:pt x="65" y="122"/>
                      </a:cubicBezTo>
                      <a:cubicBezTo>
                        <a:pt x="64" y="122"/>
                        <a:pt x="64" y="118"/>
                        <a:pt x="64" y="117"/>
                      </a:cubicBezTo>
                      <a:cubicBezTo>
                        <a:pt x="65" y="116"/>
                        <a:pt x="66" y="114"/>
                        <a:pt x="65" y="113"/>
                      </a:cubicBezTo>
                      <a:cubicBezTo>
                        <a:pt x="64" y="113"/>
                        <a:pt x="62" y="116"/>
                        <a:pt x="61" y="116"/>
                      </a:cubicBezTo>
                      <a:cubicBezTo>
                        <a:pt x="60" y="116"/>
                        <a:pt x="59" y="117"/>
                        <a:pt x="58" y="119"/>
                      </a:cubicBezTo>
                      <a:cubicBezTo>
                        <a:pt x="57" y="120"/>
                        <a:pt x="56" y="121"/>
                        <a:pt x="55" y="122"/>
                      </a:cubicBezTo>
                      <a:cubicBezTo>
                        <a:pt x="55" y="123"/>
                        <a:pt x="53" y="122"/>
                        <a:pt x="53" y="121"/>
                      </a:cubicBezTo>
                      <a:cubicBezTo>
                        <a:pt x="54" y="121"/>
                        <a:pt x="51" y="119"/>
                        <a:pt x="50" y="119"/>
                      </a:cubicBezTo>
                      <a:cubicBezTo>
                        <a:pt x="50" y="120"/>
                        <a:pt x="49" y="121"/>
                        <a:pt x="47" y="121"/>
                      </a:cubicBezTo>
                      <a:cubicBezTo>
                        <a:pt x="46" y="122"/>
                        <a:pt x="45" y="120"/>
                        <a:pt x="44" y="120"/>
                      </a:cubicBezTo>
                      <a:cubicBezTo>
                        <a:pt x="44" y="119"/>
                        <a:pt x="43" y="119"/>
                        <a:pt x="43" y="116"/>
                      </a:cubicBezTo>
                      <a:cubicBezTo>
                        <a:pt x="43" y="113"/>
                        <a:pt x="43" y="111"/>
                        <a:pt x="44" y="109"/>
                      </a:cubicBezTo>
                      <a:cubicBezTo>
                        <a:pt x="44" y="107"/>
                        <a:pt x="42" y="104"/>
                        <a:pt x="41" y="104"/>
                      </a:cubicBezTo>
                      <a:cubicBezTo>
                        <a:pt x="40" y="105"/>
                        <a:pt x="39" y="106"/>
                        <a:pt x="38" y="106"/>
                      </a:cubicBezTo>
                      <a:cubicBezTo>
                        <a:pt x="37" y="106"/>
                        <a:pt x="37" y="105"/>
                        <a:pt x="35" y="105"/>
                      </a:cubicBezTo>
                      <a:cubicBezTo>
                        <a:pt x="34" y="105"/>
                        <a:pt x="35" y="105"/>
                        <a:pt x="35" y="103"/>
                      </a:cubicBezTo>
                      <a:cubicBezTo>
                        <a:pt x="36" y="101"/>
                        <a:pt x="35" y="99"/>
                        <a:pt x="36" y="97"/>
                      </a:cubicBezTo>
                      <a:cubicBezTo>
                        <a:pt x="38" y="96"/>
                        <a:pt x="37" y="92"/>
                        <a:pt x="36" y="92"/>
                      </a:cubicBezTo>
                      <a:cubicBezTo>
                        <a:pt x="35" y="92"/>
                        <a:pt x="34" y="92"/>
                        <a:pt x="32" y="92"/>
                      </a:cubicBezTo>
                      <a:cubicBezTo>
                        <a:pt x="31" y="92"/>
                        <a:pt x="30" y="94"/>
                        <a:pt x="31" y="95"/>
                      </a:cubicBezTo>
                      <a:cubicBezTo>
                        <a:pt x="31" y="97"/>
                        <a:pt x="30" y="98"/>
                        <a:pt x="29" y="98"/>
                      </a:cubicBezTo>
                      <a:cubicBezTo>
                        <a:pt x="29" y="98"/>
                        <a:pt x="28" y="97"/>
                        <a:pt x="27" y="99"/>
                      </a:cubicBezTo>
                      <a:cubicBezTo>
                        <a:pt x="25" y="100"/>
                        <a:pt x="25" y="100"/>
                        <a:pt x="23" y="98"/>
                      </a:cubicBezTo>
                      <a:cubicBezTo>
                        <a:pt x="22" y="96"/>
                        <a:pt x="20" y="94"/>
                        <a:pt x="20" y="92"/>
                      </a:cubicBezTo>
                      <a:cubicBezTo>
                        <a:pt x="20" y="89"/>
                        <a:pt x="20" y="86"/>
                        <a:pt x="20" y="85"/>
                      </a:cubicBezTo>
                      <a:cubicBezTo>
                        <a:pt x="21" y="83"/>
                        <a:pt x="21" y="81"/>
                        <a:pt x="20" y="80"/>
                      </a:cubicBezTo>
                      <a:cubicBezTo>
                        <a:pt x="19" y="80"/>
                        <a:pt x="21" y="78"/>
                        <a:pt x="22" y="77"/>
                      </a:cubicBezTo>
                      <a:cubicBezTo>
                        <a:pt x="23" y="77"/>
                        <a:pt x="25" y="75"/>
                        <a:pt x="25" y="74"/>
                      </a:cubicBezTo>
                      <a:cubicBezTo>
                        <a:pt x="25" y="74"/>
                        <a:pt x="26" y="74"/>
                        <a:pt x="28" y="74"/>
                      </a:cubicBezTo>
                      <a:cubicBezTo>
                        <a:pt x="30" y="74"/>
                        <a:pt x="30" y="74"/>
                        <a:pt x="31" y="75"/>
                      </a:cubicBezTo>
                      <a:cubicBezTo>
                        <a:pt x="33" y="76"/>
                        <a:pt x="33" y="74"/>
                        <a:pt x="33" y="74"/>
                      </a:cubicBezTo>
                      <a:cubicBezTo>
                        <a:pt x="33" y="73"/>
                        <a:pt x="34" y="72"/>
                        <a:pt x="36" y="73"/>
                      </a:cubicBezTo>
                      <a:cubicBezTo>
                        <a:pt x="37" y="73"/>
                        <a:pt x="40" y="71"/>
                        <a:pt x="40" y="71"/>
                      </a:cubicBezTo>
                      <a:cubicBezTo>
                        <a:pt x="40" y="72"/>
                        <a:pt x="41" y="74"/>
                        <a:pt x="42" y="74"/>
                      </a:cubicBezTo>
                      <a:cubicBezTo>
                        <a:pt x="43" y="73"/>
                        <a:pt x="43" y="71"/>
                        <a:pt x="44" y="74"/>
                      </a:cubicBezTo>
                      <a:cubicBezTo>
                        <a:pt x="44" y="76"/>
                        <a:pt x="45" y="80"/>
                        <a:pt x="46" y="80"/>
                      </a:cubicBezTo>
                      <a:cubicBezTo>
                        <a:pt x="47" y="81"/>
                        <a:pt x="46" y="83"/>
                        <a:pt x="48" y="83"/>
                      </a:cubicBezTo>
                      <a:cubicBezTo>
                        <a:pt x="49" y="83"/>
                        <a:pt x="50" y="79"/>
                        <a:pt x="49" y="78"/>
                      </a:cubicBezTo>
                      <a:cubicBezTo>
                        <a:pt x="49" y="77"/>
                        <a:pt x="48" y="73"/>
                        <a:pt x="47" y="72"/>
                      </a:cubicBezTo>
                      <a:cubicBezTo>
                        <a:pt x="47" y="71"/>
                        <a:pt x="48" y="68"/>
                        <a:pt x="50" y="67"/>
                      </a:cubicBezTo>
                      <a:cubicBezTo>
                        <a:pt x="51" y="66"/>
                        <a:pt x="54" y="62"/>
                        <a:pt x="55" y="61"/>
                      </a:cubicBezTo>
                      <a:cubicBezTo>
                        <a:pt x="56" y="60"/>
                        <a:pt x="60" y="59"/>
                        <a:pt x="59" y="58"/>
                      </a:cubicBezTo>
                      <a:cubicBezTo>
                        <a:pt x="58" y="56"/>
                        <a:pt x="57" y="55"/>
                        <a:pt x="57" y="53"/>
                      </a:cubicBezTo>
                      <a:cubicBezTo>
                        <a:pt x="57" y="52"/>
                        <a:pt x="58" y="53"/>
                        <a:pt x="58" y="53"/>
                      </a:cubicBezTo>
                      <a:cubicBezTo>
                        <a:pt x="59" y="54"/>
                        <a:pt x="61" y="52"/>
                        <a:pt x="60" y="51"/>
                      </a:cubicBezTo>
                      <a:cubicBezTo>
                        <a:pt x="60" y="50"/>
                        <a:pt x="60" y="49"/>
                        <a:pt x="61" y="49"/>
                      </a:cubicBezTo>
                      <a:cubicBezTo>
                        <a:pt x="62" y="49"/>
                        <a:pt x="63" y="48"/>
                        <a:pt x="62" y="47"/>
                      </a:cubicBezTo>
                      <a:cubicBezTo>
                        <a:pt x="62" y="46"/>
                        <a:pt x="64" y="45"/>
                        <a:pt x="65" y="46"/>
                      </a:cubicBezTo>
                      <a:cubicBezTo>
                        <a:pt x="66" y="46"/>
                        <a:pt x="69" y="46"/>
                        <a:pt x="70" y="45"/>
                      </a:cubicBezTo>
                      <a:cubicBezTo>
                        <a:pt x="70" y="45"/>
                        <a:pt x="68" y="43"/>
                        <a:pt x="68" y="42"/>
                      </a:cubicBezTo>
                      <a:cubicBezTo>
                        <a:pt x="68" y="40"/>
                        <a:pt x="70" y="39"/>
                        <a:pt x="72" y="38"/>
                      </a:cubicBezTo>
                      <a:cubicBezTo>
                        <a:pt x="73" y="38"/>
                        <a:pt x="74" y="38"/>
                        <a:pt x="74" y="38"/>
                      </a:cubicBezTo>
                      <a:cubicBezTo>
                        <a:pt x="75" y="37"/>
                        <a:pt x="76" y="35"/>
                        <a:pt x="76" y="37"/>
                      </a:cubicBezTo>
                      <a:cubicBezTo>
                        <a:pt x="76" y="38"/>
                        <a:pt x="76" y="40"/>
                        <a:pt x="77" y="40"/>
                      </a:cubicBezTo>
                      <a:cubicBezTo>
                        <a:pt x="79" y="40"/>
                        <a:pt x="80" y="38"/>
                        <a:pt x="81" y="38"/>
                      </a:cubicBezTo>
                      <a:cubicBezTo>
                        <a:pt x="81" y="38"/>
                        <a:pt x="85" y="37"/>
                        <a:pt x="85" y="37"/>
                      </a:cubicBezTo>
                      <a:cubicBezTo>
                        <a:pt x="86" y="37"/>
                        <a:pt x="90" y="36"/>
                        <a:pt x="90" y="35"/>
                      </a:cubicBezTo>
                      <a:cubicBezTo>
                        <a:pt x="89" y="34"/>
                        <a:pt x="89" y="32"/>
                        <a:pt x="88" y="32"/>
                      </a:cubicBezTo>
                      <a:cubicBezTo>
                        <a:pt x="88" y="31"/>
                        <a:pt x="87" y="32"/>
                        <a:pt x="86" y="33"/>
                      </a:cubicBezTo>
                      <a:cubicBezTo>
                        <a:pt x="86" y="34"/>
                        <a:pt x="85" y="34"/>
                        <a:pt x="84" y="33"/>
                      </a:cubicBezTo>
                      <a:cubicBezTo>
                        <a:pt x="84" y="32"/>
                        <a:pt x="85" y="30"/>
                        <a:pt x="83" y="31"/>
                      </a:cubicBezTo>
                      <a:cubicBezTo>
                        <a:pt x="82" y="32"/>
                        <a:pt x="82" y="32"/>
                        <a:pt x="81" y="32"/>
                      </a:cubicBezTo>
                      <a:cubicBezTo>
                        <a:pt x="81" y="32"/>
                        <a:pt x="80" y="30"/>
                        <a:pt x="80" y="30"/>
                      </a:cubicBezTo>
                      <a:cubicBezTo>
                        <a:pt x="80" y="30"/>
                        <a:pt x="82" y="29"/>
                        <a:pt x="81" y="28"/>
                      </a:cubicBezTo>
                      <a:cubicBezTo>
                        <a:pt x="80" y="26"/>
                        <a:pt x="78" y="27"/>
                        <a:pt x="77" y="28"/>
                      </a:cubicBezTo>
                      <a:cubicBezTo>
                        <a:pt x="75" y="29"/>
                        <a:pt x="75" y="29"/>
                        <a:pt x="73" y="29"/>
                      </a:cubicBezTo>
                      <a:cubicBezTo>
                        <a:pt x="71" y="30"/>
                        <a:pt x="70" y="30"/>
                        <a:pt x="70" y="30"/>
                      </a:cubicBezTo>
                      <a:cubicBezTo>
                        <a:pt x="70" y="30"/>
                        <a:pt x="71" y="28"/>
                        <a:pt x="72" y="26"/>
                      </a:cubicBezTo>
                      <a:cubicBezTo>
                        <a:pt x="73" y="25"/>
                        <a:pt x="77" y="25"/>
                        <a:pt x="78" y="24"/>
                      </a:cubicBezTo>
                      <a:cubicBezTo>
                        <a:pt x="79" y="23"/>
                        <a:pt x="81" y="25"/>
                        <a:pt x="81" y="25"/>
                      </a:cubicBezTo>
                      <a:cubicBezTo>
                        <a:pt x="81" y="25"/>
                        <a:pt x="83" y="23"/>
                        <a:pt x="83" y="24"/>
                      </a:cubicBezTo>
                      <a:cubicBezTo>
                        <a:pt x="83" y="25"/>
                        <a:pt x="82" y="27"/>
                        <a:pt x="83" y="27"/>
                      </a:cubicBezTo>
                      <a:cubicBezTo>
                        <a:pt x="84" y="27"/>
                        <a:pt x="87" y="26"/>
                        <a:pt x="86" y="25"/>
                      </a:cubicBezTo>
                      <a:cubicBezTo>
                        <a:pt x="85" y="25"/>
                        <a:pt x="87" y="24"/>
                        <a:pt x="88" y="23"/>
                      </a:cubicBezTo>
                      <a:cubicBezTo>
                        <a:pt x="89" y="22"/>
                        <a:pt x="91" y="23"/>
                        <a:pt x="92" y="23"/>
                      </a:cubicBezTo>
                      <a:cubicBezTo>
                        <a:pt x="92" y="23"/>
                        <a:pt x="93" y="21"/>
                        <a:pt x="94" y="21"/>
                      </a:cubicBezTo>
                      <a:cubicBezTo>
                        <a:pt x="95" y="21"/>
                        <a:pt x="96" y="22"/>
                        <a:pt x="94" y="24"/>
                      </a:cubicBezTo>
                      <a:cubicBezTo>
                        <a:pt x="92" y="25"/>
                        <a:pt x="92" y="28"/>
                        <a:pt x="91" y="28"/>
                      </a:cubicBezTo>
                      <a:cubicBezTo>
                        <a:pt x="90" y="29"/>
                        <a:pt x="91" y="30"/>
                        <a:pt x="92" y="30"/>
                      </a:cubicBezTo>
                      <a:cubicBezTo>
                        <a:pt x="93" y="30"/>
                        <a:pt x="95" y="30"/>
                        <a:pt x="96" y="30"/>
                      </a:cubicBezTo>
                      <a:cubicBezTo>
                        <a:pt x="97" y="29"/>
                        <a:pt x="98" y="30"/>
                        <a:pt x="98" y="30"/>
                      </a:cubicBezTo>
                      <a:cubicBezTo>
                        <a:pt x="98" y="31"/>
                        <a:pt x="99" y="30"/>
                        <a:pt x="99" y="30"/>
                      </a:cubicBezTo>
                      <a:cubicBezTo>
                        <a:pt x="99" y="30"/>
                        <a:pt x="102" y="29"/>
                        <a:pt x="102" y="30"/>
                      </a:cubicBezTo>
                      <a:cubicBezTo>
                        <a:pt x="103" y="31"/>
                        <a:pt x="103" y="29"/>
                        <a:pt x="103" y="29"/>
                      </a:cubicBezTo>
                      <a:cubicBezTo>
                        <a:pt x="102" y="28"/>
                        <a:pt x="102" y="27"/>
                        <a:pt x="101" y="26"/>
                      </a:cubicBezTo>
                      <a:cubicBezTo>
                        <a:pt x="101" y="24"/>
                        <a:pt x="100" y="24"/>
                        <a:pt x="99" y="25"/>
                      </a:cubicBezTo>
                      <a:cubicBezTo>
                        <a:pt x="98" y="25"/>
                        <a:pt x="97" y="24"/>
                        <a:pt x="96" y="24"/>
                      </a:cubicBezTo>
                      <a:cubicBezTo>
                        <a:pt x="96" y="23"/>
                        <a:pt x="95" y="24"/>
                        <a:pt x="96" y="23"/>
                      </a:cubicBezTo>
                      <a:cubicBezTo>
                        <a:pt x="96" y="22"/>
                        <a:pt x="97" y="21"/>
                        <a:pt x="97" y="20"/>
                      </a:cubicBezTo>
                      <a:cubicBezTo>
                        <a:pt x="98" y="19"/>
                        <a:pt x="100" y="17"/>
                        <a:pt x="98" y="17"/>
                      </a:cubicBezTo>
                      <a:cubicBezTo>
                        <a:pt x="96" y="16"/>
                        <a:pt x="95" y="16"/>
                        <a:pt x="95" y="15"/>
                      </a:cubicBezTo>
                      <a:cubicBezTo>
                        <a:pt x="95" y="14"/>
                        <a:pt x="92" y="12"/>
                        <a:pt x="92" y="12"/>
                      </a:cubicBezTo>
                      <a:cubicBezTo>
                        <a:pt x="91" y="12"/>
                        <a:pt x="88" y="13"/>
                        <a:pt x="88" y="12"/>
                      </a:cubicBezTo>
                      <a:cubicBezTo>
                        <a:pt x="88" y="11"/>
                        <a:pt x="87" y="8"/>
                        <a:pt x="86" y="8"/>
                      </a:cubicBezTo>
                      <a:cubicBezTo>
                        <a:pt x="86" y="7"/>
                        <a:pt x="83" y="3"/>
                        <a:pt x="82" y="3"/>
                      </a:cubicBezTo>
                      <a:cubicBezTo>
                        <a:pt x="82" y="3"/>
                        <a:pt x="81" y="3"/>
                        <a:pt x="80" y="5"/>
                      </a:cubicBezTo>
                      <a:cubicBezTo>
                        <a:pt x="78" y="7"/>
                        <a:pt x="77" y="7"/>
                        <a:pt x="76" y="7"/>
                      </a:cubicBezTo>
                      <a:cubicBezTo>
                        <a:pt x="75" y="7"/>
                        <a:pt x="73" y="7"/>
                        <a:pt x="73" y="6"/>
                      </a:cubicBezTo>
                      <a:cubicBezTo>
                        <a:pt x="72" y="5"/>
                        <a:pt x="75" y="4"/>
                        <a:pt x="74" y="3"/>
                      </a:cubicBezTo>
                      <a:cubicBezTo>
                        <a:pt x="74" y="2"/>
                        <a:pt x="72" y="2"/>
                        <a:pt x="70" y="2"/>
                      </a:cubicBezTo>
                      <a:cubicBezTo>
                        <a:pt x="69" y="2"/>
                        <a:pt x="68" y="0"/>
                        <a:pt x="65" y="0"/>
                      </a:cubicBezTo>
                      <a:cubicBezTo>
                        <a:pt x="63" y="0"/>
                        <a:pt x="60" y="1"/>
                        <a:pt x="60" y="1"/>
                      </a:cubicBezTo>
                      <a:cubicBezTo>
                        <a:pt x="59" y="1"/>
                        <a:pt x="59" y="2"/>
                        <a:pt x="58" y="4"/>
                      </a:cubicBezTo>
                      <a:cubicBezTo>
                        <a:pt x="58" y="6"/>
                        <a:pt x="59" y="6"/>
                        <a:pt x="58" y="7"/>
                      </a:cubicBezTo>
                      <a:cubicBezTo>
                        <a:pt x="56" y="7"/>
                        <a:pt x="56" y="7"/>
                        <a:pt x="57" y="8"/>
                      </a:cubicBezTo>
                      <a:cubicBezTo>
                        <a:pt x="58" y="9"/>
                        <a:pt x="60" y="11"/>
                        <a:pt x="60" y="11"/>
                      </a:cubicBezTo>
                      <a:cubicBezTo>
                        <a:pt x="60" y="11"/>
                        <a:pt x="59" y="13"/>
                        <a:pt x="58" y="14"/>
                      </a:cubicBezTo>
                      <a:cubicBezTo>
                        <a:pt x="57" y="15"/>
                        <a:pt x="56" y="16"/>
                        <a:pt x="56" y="15"/>
                      </a:cubicBezTo>
                      <a:cubicBezTo>
                        <a:pt x="55" y="14"/>
                        <a:pt x="53" y="14"/>
                        <a:pt x="54" y="15"/>
                      </a:cubicBezTo>
                      <a:cubicBezTo>
                        <a:pt x="54" y="16"/>
                        <a:pt x="55" y="16"/>
                        <a:pt x="55" y="17"/>
                      </a:cubicBezTo>
                      <a:cubicBezTo>
                        <a:pt x="55" y="19"/>
                        <a:pt x="56" y="21"/>
                        <a:pt x="55" y="22"/>
                      </a:cubicBezTo>
                      <a:cubicBezTo>
                        <a:pt x="54" y="23"/>
                        <a:pt x="53" y="22"/>
                        <a:pt x="52" y="23"/>
                      </a:cubicBezTo>
                      <a:cubicBezTo>
                        <a:pt x="51" y="23"/>
                        <a:pt x="51" y="21"/>
                        <a:pt x="51" y="21"/>
                      </a:cubicBezTo>
                      <a:cubicBezTo>
                        <a:pt x="52" y="21"/>
                        <a:pt x="51" y="18"/>
                        <a:pt x="51" y="18"/>
                      </a:cubicBezTo>
                      <a:cubicBezTo>
                        <a:pt x="51" y="18"/>
                        <a:pt x="49" y="21"/>
                        <a:pt x="50" y="19"/>
                      </a:cubicBezTo>
                      <a:cubicBezTo>
                        <a:pt x="50" y="18"/>
                        <a:pt x="49" y="18"/>
                        <a:pt x="49" y="17"/>
                      </a:cubicBezTo>
                      <a:cubicBezTo>
                        <a:pt x="49" y="15"/>
                        <a:pt x="48" y="14"/>
                        <a:pt x="47" y="14"/>
                      </a:cubicBezTo>
                      <a:cubicBezTo>
                        <a:pt x="46" y="15"/>
                        <a:pt x="44" y="15"/>
                        <a:pt x="42" y="15"/>
                      </a:cubicBezTo>
                      <a:cubicBezTo>
                        <a:pt x="39" y="14"/>
                        <a:pt x="39" y="14"/>
                        <a:pt x="37" y="13"/>
                      </a:cubicBezTo>
                      <a:cubicBezTo>
                        <a:pt x="35" y="12"/>
                        <a:pt x="34" y="13"/>
                        <a:pt x="33" y="13"/>
                      </a:cubicBezTo>
                      <a:cubicBezTo>
                        <a:pt x="32" y="14"/>
                        <a:pt x="32" y="12"/>
                        <a:pt x="32" y="12"/>
                      </a:cubicBezTo>
                      <a:cubicBezTo>
                        <a:pt x="17" y="30"/>
                        <a:pt x="6" y="53"/>
                        <a:pt x="0" y="77"/>
                      </a:cubicBezTo>
                      <a:cubicBezTo>
                        <a:pt x="1" y="78"/>
                        <a:pt x="2" y="80"/>
                        <a:pt x="2" y="80"/>
                      </a:cubicBezTo>
                      <a:cubicBezTo>
                        <a:pt x="3" y="82"/>
                        <a:pt x="5" y="87"/>
                        <a:pt x="6" y="87"/>
                      </a:cubicBezTo>
                      <a:cubicBezTo>
                        <a:pt x="6" y="87"/>
                        <a:pt x="8" y="90"/>
                        <a:pt x="8" y="90"/>
                      </a:cubicBezTo>
                      <a:cubicBezTo>
                        <a:pt x="8" y="90"/>
                        <a:pt x="9" y="92"/>
                        <a:pt x="8" y="93"/>
                      </a:cubicBezTo>
                      <a:cubicBezTo>
                        <a:pt x="8" y="94"/>
                        <a:pt x="9" y="96"/>
                        <a:pt x="10" y="97"/>
                      </a:cubicBezTo>
                      <a:cubicBezTo>
                        <a:pt x="10" y="98"/>
                        <a:pt x="14" y="98"/>
                        <a:pt x="14" y="101"/>
                      </a:cubicBezTo>
                      <a:cubicBezTo>
                        <a:pt x="14" y="101"/>
                        <a:pt x="15" y="105"/>
                        <a:pt x="16" y="105"/>
                      </a:cubicBezTo>
                      <a:cubicBezTo>
                        <a:pt x="18" y="105"/>
                        <a:pt x="20" y="104"/>
                        <a:pt x="20" y="105"/>
                      </a:cubicBezTo>
                      <a:cubicBezTo>
                        <a:pt x="20" y="105"/>
                        <a:pt x="22" y="108"/>
                        <a:pt x="22" y="106"/>
                      </a:cubicBezTo>
                      <a:cubicBezTo>
                        <a:pt x="23" y="105"/>
                        <a:pt x="23" y="104"/>
                        <a:pt x="24" y="104"/>
                      </a:cubicBezTo>
                      <a:cubicBezTo>
                        <a:pt x="26" y="104"/>
                        <a:pt x="26" y="106"/>
                        <a:pt x="27" y="107"/>
                      </a:cubicBezTo>
                      <a:cubicBezTo>
                        <a:pt x="28" y="108"/>
                        <a:pt x="30" y="110"/>
                        <a:pt x="31" y="110"/>
                      </a:cubicBezTo>
                      <a:cubicBezTo>
                        <a:pt x="31" y="110"/>
                        <a:pt x="33" y="112"/>
                        <a:pt x="33" y="111"/>
                      </a:cubicBezTo>
                      <a:cubicBezTo>
                        <a:pt x="34" y="111"/>
                        <a:pt x="35" y="112"/>
                        <a:pt x="36" y="112"/>
                      </a:cubicBezTo>
                      <a:cubicBezTo>
                        <a:pt x="36" y="112"/>
                        <a:pt x="38" y="114"/>
                        <a:pt x="38" y="116"/>
                      </a:cubicBezTo>
                      <a:cubicBezTo>
                        <a:pt x="37" y="119"/>
                        <a:pt x="40" y="119"/>
                        <a:pt x="40" y="120"/>
                      </a:cubicBezTo>
                      <a:cubicBezTo>
                        <a:pt x="41" y="120"/>
                        <a:pt x="43" y="122"/>
                        <a:pt x="43" y="123"/>
                      </a:cubicBezTo>
                      <a:cubicBezTo>
                        <a:pt x="44" y="124"/>
                        <a:pt x="46" y="124"/>
                        <a:pt x="46" y="125"/>
                      </a:cubicBezTo>
                      <a:cubicBezTo>
                        <a:pt x="47" y="125"/>
                        <a:pt x="47" y="126"/>
                        <a:pt x="48" y="125"/>
                      </a:cubicBezTo>
                      <a:cubicBezTo>
                        <a:pt x="50" y="125"/>
                        <a:pt x="49" y="123"/>
                        <a:pt x="49" y="123"/>
                      </a:cubicBezTo>
                      <a:cubicBezTo>
                        <a:pt x="49" y="123"/>
                        <a:pt x="51" y="122"/>
                        <a:pt x="52" y="123"/>
                      </a:cubicBezTo>
                      <a:cubicBezTo>
                        <a:pt x="52" y="124"/>
                        <a:pt x="53" y="127"/>
                        <a:pt x="53" y="127"/>
                      </a:cubicBezTo>
                      <a:cubicBezTo>
                        <a:pt x="54" y="127"/>
                        <a:pt x="55" y="130"/>
                        <a:pt x="54" y="133"/>
                      </a:cubicBezTo>
                      <a:cubicBezTo>
                        <a:pt x="54" y="135"/>
                        <a:pt x="54" y="137"/>
                        <a:pt x="53" y="137"/>
                      </a:cubicBezTo>
                      <a:cubicBezTo>
                        <a:pt x="53" y="137"/>
                        <a:pt x="51" y="139"/>
                        <a:pt x="50" y="139"/>
                      </a:cubicBezTo>
                      <a:cubicBezTo>
                        <a:pt x="49" y="140"/>
                        <a:pt x="48" y="143"/>
                        <a:pt x="48" y="144"/>
                      </a:cubicBezTo>
                      <a:cubicBezTo>
                        <a:pt x="48" y="145"/>
                        <a:pt x="49" y="148"/>
                        <a:pt x="49" y="150"/>
                      </a:cubicBezTo>
                      <a:cubicBezTo>
                        <a:pt x="49" y="151"/>
                        <a:pt x="48" y="152"/>
                        <a:pt x="48" y="154"/>
                      </a:cubicBezTo>
                      <a:cubicBezTo>
                        <a:pt x="49" y="157"/>
                        <a:pt x="52" y="157"/>
                        <a:pt x="52" y="159"/>
                      </a:cubicBezTo>
                      <a:cubicBezTo>
                        <a:pt x="52" y="161"/>
                        <a:pt x="55" y="166"/>
                        <a:pt x="55" y="167"/>
                      </a:cubicBezTo>
                      <a:cubicBezTo>
                        <a:pt x="56" y="169"/>
                        <a:pt x="58" y="172"/>
                        <a:pt x="58" y="174"/>
                      </a:cubicBezTo>
                      <a:cubicBezTo>
                        <a:pt x="58" y="177"/>
                        <a:pt x="63" y="179"/>
                        <a:pt x="64" y="179"/>
                      </a:cubicBezTo>
                      <a:cubicBezTo>
                        <a:pt x="64" y="179"/>
                        <a:pt x="66" y="181"/>
                        <a:pt x="67" y="181"/>
                      </a:cubicBezTo>
                      <a:cubicBezTo>
                        <a:pt x="68" y="182"/>
                        <a:pt x="69" y="183"/>
                        <a:pt x="70" y="185"/>
                      </a:cubicBezTo>
                      <a:cubicBezTo>
                        <a:pt x="71" y="186"/>
                        <a:pt x="71" y="188"/>
                        <a:pt x="71" y="189"/>
                      </a:cubicBezTo>
                      <a:cubicBezTo>
                        <a:pt x="71" y="189"/>
                        <a:pt x="71" y="195"/>
                        <a:pt x="71" y="198"/>
                      </a:cubicBezTo>
                      <a:cubicBezTo>
                        <a:pt x="71" y="201"/>
                        <a:pt x="73" y="204"/>
                        <a:pt x="72" y="205"/>
                      </a:cubicBezTo>
                      <a:cubicBezTo>
                        <a:pt x="71" y="205"/>
                        <a:pt x="69" y="206"/>
                        <a:pt x="70" y="207"/>
                      </a:cubicBezTo>
                      <a:cubicBezTo>
                        <a:pt x="71" y="208"/>
                        <a:pt x="70" y="208"/>
                        <a:pt x="70" y="209"/>
                      </a:cubicBezTo>
                      <a:cubicBezTo>
                        <a:pt x="70" y="209"/>
                        <a:pt x="71" y="212"/>
                        <a:pt x="71" y="213"/>
                      </a:cubicBezTo>
                      <a:cubicBezTo>
                        <a:pt x="70" y="214"/>
                        <a:pt x="70" y="216"/>
                        <a:pt x="70" y="217"/>
                      </a:cubicBezTo>
                      <a:cubicBezTo>
                        <a:pt x="69" y="217"/>
                        <a:pt x="68" y="218"/>
                        <a:pt x="69" y="220"/>
                      </a:cubicBezTo>
                      <a:cubicBezTo>
                        <a:pt x="69" y="221"/>
                        <a:pt x="68" y="221"/>
                        <a:pt x="68" y="222"/>
                      </a:cubicBezTo>
                      <a:cubicBezTo>
                        <a:pt x="68" y="223"/>
                        <a:pt x="70" y="223"/>
                        <a:pt x="70" y="224"/>
                      </a:cubicBezTo>
                      <a:cubicBezTo>
                        <a:pt x="69" y="226"/>
                        <a:pt x="69" y="226"/>
                        <a:pt x="69" y="227"/>
                      </a:cubicBezTo>
                      <a:cubicBezTo>
                        <a:pt x="69" y="229"/>
                        <a:pt x="70" y="230"/>
                        <a:pt x="70" y="231"/>
                      </a:cubicBezTo>
                      <a:cubicBezTo>
                        <a:pt x="70" y="231"/>
                        <a:pt x="70" y="232"/>
                        <a:pt x="69" y="233"/>
                      </a:cubicBezTo>
                      <a:cubicBezTo>
                        <a:pt x="68" y="234"/>
                        <a:pt x="68" y="235"/>
                        <a:pt x="68" y="236"/>
                      </a:cubicBezTo>
                      <a:cubicBezTo>
                        <a:pt x="68" y="236"/>
                        <a:pt x="69" y="237"/>
                        <a:pt x="69" y="238"/>
                      </a:cubicBezTo>
                      <a:cubicBezTo>
                        <a:pt x="69" y="238"/>
                        <a:pt x="68" y="239"/>
                        <a:pt x="69" y="240"/>
                      </a:cubicBezTo>
                      <a:cubicBezTo>
                        <a:pt x="69" y="241"/>
                        <a:pt x="70" y="241"/>
                        <a:pt x="71" y="241"/>
                      </a:cubicBezTo>
                      <a:cubicBezTo>
                        <a:pt x="71" y="242"/>
                        <a:pt x="69" y="242"/>
                        <a:pt x="70" y="243"/>
                      </a:cubicBezTo>
                      <a:cubicBezTo>
                        <a:pt x="71" y="244"/>
                        <a:pt x="72" y="243"/>
                        <a:pt x="72" y="245"/>
                      </a:cubicBezTo>
                      <a:cubicBezTo>
                        <a:pt x="72" y="245"/>
                        <a:pt x="73" y="246"/>
                        <a:pt x="73" y="246"/>
                      </a:cubicBezTo>
                      <a:cubicBezTo>
                        <a:pt x="73" y="246"/>
                        <a:pt x="74" y="246"/>
                        <a:pt x="74" y="246"/>
                      </a:cubicBezTo>
                      <a:cubicBezTo>
                        <a:pt x="74" y="247"/>
                        <a:pt x="75" y="247"/>
                        <a:pt x="75" y="247"/>
                      </a:cubicBezTo>
                      <a:cubicBezTo>
                        <a:pt x="75" y="247"/>
                        <a:pt x="77" y="248"/>
                        <a:pt x="77" y="248"/>
                      </a:cubicBezTo>
                      <a:close/>
                      <a:moveTo>
                        <a:pt x="55" y="38"/>
                      </a:moveTo>
                      <a:cubicBezTo>
                        <a:pt x="55" y="38"/>
                        <a:pt x="58" y="37"/>
                        <a:pt x="59" y="38"/>
                      </a:cubicBezTo>
                      <a:cubicBezTo>
                        <a:pt x="60" y="39"/>
                        <a:pt x="58" y="39"/>
                        <a:pt x="57" y="40"/>
                      </a:cubicBezTo>
                      <a:cubicBezTo>
                        <a:pt x="55" y="41"/>
                        <a:pt x="55" y="41"/>
                        <a:pt x="54" y="42"/>
                      </a:cubicBezTo>
                      <a:cubicBezTo>
                        <a:pt x="53" y="43"/>
                        <a:pt x="51" y="43"/>
                        <a:pt x="50" y="44"/>
                      </a:cubicBezTo>
                      <a:cubicBezTo>
                        <a:pt x="49" y="45"/>
                        <a:pt x="48" y="46"/>
                        <a:pt x="47" y="45"/>
                      </a:cubicBezTo>
                      <a:cubicBezTo>
                        <a:pt x="47" y="44"/>
                        <a:pt x="48" y="45"/>
                        <a:pt x="48" y="44"/>
                      </a:cubicBezTo>
                      <a:cubicBezTo>
                        <a:pt x="48" y="44"/>
                        <a:pt x="51" y="42"/>
                        <a:pt x="51" y="42"/>
                      </a:cubicBezTo>
                      <a:cubicBezTo>
                        <a:pt x="51" y="42"/>
                        <a:pt x="54" y="37"/>
                        <a:pt x="55" y="38"/>
                      </a:cubicBezTo>
                      <a:close/>
                      <a:moveTo>
                        <a:pt x="50" y="34"/>
                      </a:moveTo>
                      <a:cubicBezTo>
                        <a:pt x="51" y="34"/>
                        <a:pt x="53" y="37"/>
                        <a:pt x="52" y="37"/>
                      </a:cubicBezTo>
                      <a:cubicBezTo>
                        <a:pt x="51" y="38"/>
                        <a:pt x="50" y="37"/>
                        <a:pt x="50" y="35"/>
                      </a:cubicBezTo>
                      <a:cubicBezTo>
                        <a:pt x="50" y="34"/>
                        <a:pt x="49" y="38"/>
                        <a:pt x="49" y="39"/>
                      </a:cubicBezTo>
                      <a:cubicBezTo>
                        <a:pt x="50" y="40"/>
                        <a:pt x="48" y="42"/>
                        <a:pt x="48" y="42"/>
                      </a:cubicBezTo>
                      <a:cubicBezTo>
                        <a:pt x="47" y="42"/>
                        <a:pt x="47" y="40"/>
                        <a:pt x="47" y="38"/>
                      </a:cubicBezTo>
                      <a:cubicBezTo>
                        <a:pt x="47" y="37"/>
                        <a:pt x="46" y="35"/>
                        <a:pt x="45" y="35"/>
                      </a:cubicBezTo>
                      <a:cubicBezTo>
                        <a:pt x="43" y="36"/>
                        <a:pt x="42" y="38"/>
                        <a:pt x="41" y="38"/>
                      </a:cubicBezTo>
                      <a:cubicBezTo>
                        <a:pt x="41" y="39"/>
                        <a:pt x="41" y="42"/>
                        <a:pt x="41" y="43"/>
                      </a:cubicBezTo>
                      <a:cubicBezTo>
                        <a:pt x="41" y="43"/>
                        <a:pt x="41" y="46"/>
                        <a:pt x="39" y="46"/>
                      </a:cubicBezTo>
                      <a:cubicBezTo>
                        <a:pt x="38" y="46"/>
                        <a:pt x="38" y="43"/>
                        <a:pt x="39" y="42"/>
                      </a:cubicBezTo>
                      <a:cubicBezTo>
                        <a:pt x="39" y="40"/>
                        <a:pt x="38" y="38"/>
                        <a:pt x="39" y="36"/>
                      </a:cubicBezTo>
                      <a:cubicBezTo>
                        <a:pt x="40" y="35"/>
                        <a:pt x="42" y="34"/>
                        <a:pt x="43" y="34"/>
                      </a:cubicBezTo>
                      <a:cubicBezTo>
                        <a:pt x="44" y="33"/>
                        <a:pt x="46" y="34"/>
                        <a:pt x="47" y="34"/>
                      </a:cubicBezTo>
                      <a:cubicBezTo>
                        <a:pt x="47" y="34"/>
                        <a:pt x="49" y="34"/>
                        <a:pt x="50" y="34"/>
                      </a:cubicBezTo>
                      <a:close/>
                      <a:moveTo>
                        <a:pt x="36" y="30"/>
                      </a:moveTo>
                      <a:cubicBezTo>
                        <a:pt x="38" y="29"/>
                        <a:pt x="40" y="26"/>
                        <a:pt x="41" y="27"/>
                      </a:cubicBezTo>
                      <a:cubicBezTo>
                        <a:pt x="44" y="29"/>
                        <a:pt x="44" y="29"/>
                        <a:pt x="44" y="29"/>
                      </a:cubicBezTo>
                      <a:cubicBezTo>
                        <a:pt x="45" y="30"/>
                        <a:pt x="44" y="32"/>
                        <a:pt x="43" y="32"/>
                      </a:cubicBezTo>
                      <a:cubicBezTo>
                        <a:pt x="43" y="32"/>
                        <a:pt x="41" y="32"/>
                        <a:pt x="40" y="32"/>
                      </a:cubicBezTo>
                      <a:cubicBezTo>
                        <a:pt x="39" y="32"/>
                        <a:pt x="39" y="31"/>
                        <a:pt x="38" y="31"/>
                      </a:cubicBezTo>
                      <a:cubicBezTo>
                        <a:pt x="38" y="31"/>
                        <a:pt x="36" y="32"/>
                        <a:pt x="36" y="33"/>
                      </a:cubicBezTo>
                      <a:cubicBezTo>
                        <a:pt x="35" y="33"/>
                        <a:pt x="33" y="33"/>
                        <a:pt x="33" y="32"/>
                      </a:cubicBezTo>
                      <a:cubicBezTo>
                        <a:pt x="33" y="31"/>
                        <a:pt x="34" y="31"/>
                        <a:pt x="36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7" name="îsḻîḓe"/>
                <p:cNvSpPr/>
                <p:nvPr/>
              </p:nvSpPr>
              <p:spPr bwMode="auto">
                <a:xfrm>
                  <a:off x="5247990" y="4030001"/>
                  <a:ext cx="101420" cy="38169"/>
                </a:xfrm>
                <a:custGeom>
                  <a:avLst/>
                  <a:gdLst>
                    <a:gd name="T0" fmla="*/ 2 w 13"/>
                    <a:gd name="T1" fmla="*/ 4 h 5"/>
                    <a:gd name="T2" fmla="*/ 2 w 13"/>
                    <a:gd name="T3" fmla="*/ 5 h 5"/>
                    <a:gd name="T4" fmla="*/ 5 w 13"/>
                    <a:gd name="T5" fmla="*/ 4 h 5"/>
                    <a:gd name="T6" fmla="*/ 8 w 13"/>
                    <a:gd name="T7" fmla="*/ 3 h 5"/>
                    <a:gd name="T8" fmla="*/ 10 w 13"/>
                    <a:gd name="T9" fmla="*/ 5 h 5"/>
                    <a:gd name="T10" fmla="*/ 11 w 13"/>
                    <a:gd name="T11" fmla="*/ 3 h 5"/>
                    <a:gd name="T12" fmla="*/ 7 w 13"/>
                    <a:gd name="T13" fmla="*/ 1 h 5"/>
                    <a:gd name="T14" fmla="*/ 5 w 13"/>
                    <a:gd name="T15" fmla="*/ 0 h 5"/>
                    <a:gd name="T16" fmla="*/ 4 w 13"/>
                    <a:gd name="T17" fmla="*/ 1 h 5"/>
                    <a:gd name="T18" fmla="*/ 2 w 13"/>
                    <a:gd name="T19" fmla="*/ 3 h 5"/>
                    <a:gd name="T20" fmla="*/ 2 w 13"/>
                    <a:gd name="T2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5">
                      <a:moveTo>
                        <a:pt x="2" y="4"/>
                      </a:moveTo>
                      <a:cubicBezTo>
                        <a:pt x="0" y="5"/>
                        <a:pt x="1" y="5"/>
                        <a:pt x="2" y="5"/>
                      </a:cubicBezTo>
                      <a:cubicBezTo>
                        <a:pt x="3" y="5"/>
                        <a:pt x="5" y="4"/>
                        <a:pt x="5" y="4"/>
                      </a:cubicBezTo>
                      <a:cubicBezTo>
                        <a:pt x="5" y="4"/>
                        <a:pt x="8" y="2"/>
                        <a:pt x="8" y="3"/>
                      </a:cubicBezTo>
                      <a:cubicBezTo>
                        <a:pt x="9" y="4"/>
                        <a:pt x="8" y="5"/>
                        <a:pt x="10" y="5"/>
                      </a:cubicBezTo>
                      <a:cubicBezTo>
                        <a:pt x="11" y="5"/>
                        <a:pt x="13" y="4"/>
                        <a:pt x="11" y="3"/>
                      </a:cubicBezTo>
                      <a:cubicBezTo>
                        <a:pt x="9" y="2"/>
                        <a:pt x="8" y="2"/>
                        <a:pt x="7" y="1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5" y="1"/>
                        <a:pt x="5" y="1"/>
                        <a:pt x="4" y="1"/>
                      </a:cubicBezTo>
                      <a:cubicBezTo>
                        <a:pt x="4" y="1"/>
                        <a:pt x="3" y="2"/>
                        <a:pt x="2" y="3"/>
                      </a:cubicBezTo>
                      <a:cubicBezTo>
                        <a:pt x="2" y="3"/>
                        <a:pt x="2" y="3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8" name="iṩlïdè"/>
                <p:cNvSpPr/>
                <p:nvPr/>
              </p:nvSpPr>
              <p:spPr bwMode="auto">
                <a:xfrm>
                  <a:off x="5287250" y="4068170"/>
                  <a:ext cx="22901" cy="16358"/>
                </a:xfrm>
                <a:custGeom>
                  <a:avLst/>
                  <a:gdLst>
                    <a:gd name="T0" fmla="*/ 0 w 3"/>
                    <a:gd name="T1" fmla="*/ 1 h 2"/>
                    <a:gd name="T2" fmla="*/ 3 w 3"/>
                    <a:gd name="T3" fmla="*/ 2 h 2"/>
                    <a:gd name="T4" fmla="*/ 0 w 3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1"/>
                      </a:moveTo>
                      <a:cubicBezTo>
                        <a:pt x="0" y="2"/>
                        <a:pt x="2" y="2"/>
                        <a:pt x="3" y="2"/>
                      </a:cubicBezTo>
                      <a:cubicBezTo>
                        <a:pt x="3" y="1"/>
                        <a:pt x="2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9" name="işḷîďê"/>
                <p:cNvSpPr/>
                <p:nvPr/>
              </p:nvSpPr>
              <p:spPr bwMode="auto">
                <a:xfrm>
                  <a:off x="5317785" y="4075804"/>
                  <a:ext cx="31626" cy="23992"/>
                </a:xfrm>
                <a:custGeom>
                  <a:avLst/>
                  <a:gdLst>
                    <a:gd name="T0" fmla="*/ 2 w 4"/>
                    <a:gd name="T1" fmla="*/ 1 h 3"/>
                    <a:gd name="T2" fmla="*/ 3 w 4"/>
                    <a:gd name="T3" fmla="*/ 2 h 3"/>
                    <a:gd name="T4" fmla="*/ 2 w 4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2" y="1"/>
                      </a:moveTo>
                      <a:cubicBezTo>
                        <a:pt x="0" y="1"/>
                        <a:pt x="2" y="3"/>
                        <a:pt x="3" y="2"/>
                      </a:cubicBezTo>
                      <a:cubicBezTo>
                        <a:pt x="4" y="1"/>
                        <a:pt x="4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0" name="iṥlïḋe"/>
                <p:cNvSpPr/>
                <p:nvPr/>
              </p:nvSpPr>
              <p:spPr bwMode="auto">
                <a:xfrm>
                  <a:off x="6147687" y="3990742"/>
                  <a:ext cx="147223" cy="54527"/>
                </a:xfrm>
                <a:custGeom>
                  <a:avLst/>
                  <a:gdLst>
                    <a:gd name="T0" fmla="*/ 7 w 19"/>
                    <a:gd name="T1" fmla="*/ 5 h 7"/>
                    <a:gd name="T2" fmla="*/ 10 w 19"/>
                    <a:gd name="T3" fmla="*/ 7 h 7"/>
                    <a:gd name="T4" fmla="*/ 14 w 19"/>
                    <a:gd name="T5" fmla="*/ 5 h 7"/>
                    <a:gd name="T6" fmla="*/ 17 w 19"/>
                    <a:gd name="T7" fmla="*/ 4 h 7"/>
                    <a:gd name="T8" fmla="*/ 18 w 19"/>
                    <a:gd name="T9" fmla="*/ 2 h 7"/>
                    <a:gd name="T10" fmla="*/ 14 w 19"/>
                    <a:gd name="T11" fmla="*/ 0 h 7"/>
                    <a:gd name="T12" fmla="*/ 10 w 19"/>
                    <a:gd name="T13" fmla="*/ 1 h 7"/>
                    <a:gd name="T14" fmla="*/ 6 w 19"/>
                    <a:gd name="T15" fmla="*/ 1 h 7"/>
                    <a:gd name="T16" fmla="*/ 1 w 19"/>
                    <a:gd name="T17" fmla="*/ 0 h 7"/>
                    <a:gd name="T18" fmla="*/ 1 w 19"/>
                    <a:gd name="T19" fmla="*/ 2 h 7"/>
                    <a:gd name="T20" fmla="*/ 3 w 19"/>
                    <a:gd name="T21" fmla="*/ 5 h 7"/>
                    <a:gd name="T22" fmla="*/ 7 w 19"/>
                    <a:gd name="T23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7">
                      <a:moveTo>
                        <a:pt x="7" y="5"/>
                      </a:moveTo>
                      <a:cubicBezTo>
                        <a:pt x="7" y="6"/>
                        <a:pt x="8" y="7"/>
                        <a:pt x="10" y="7"/>
                      </a:cubicBezTo>
                      <a:cubicBezTo>
                        <a:pt x="12" y="6"/>
                        <a:pt x="13" y="6"/>
                        <a:pt x="14" y="5"/>
                      </a:cubicBezTo>
                      <a:cubicBezTo>
                        <a:pt x="14" y="4"/>
                        <a:pt x="17" y="4"/>
                        <a:pt x="17" y="4"/>
                      </a:cubicBezTo>
                      <a:cubicBezTo>
                        <a:pt x="17" y="4"/>
                        <a:pt x="19" y="3"/>
                        <a:pt x="18" y="2"/>
                      </a:cubicBezTo>
                      <a:cubicBezTo>
                        <a:pt x="17" y="1"/>
                        <a:pt x="15" y="1"/>
                        <a:pt x="14" y="0"/>
                      </a:cubicBezTo>
                      <a:cubicBezTo>
                        <a:pt x="13" y="0"/>
                        <a:pt x="13" y="1"/>
                        <a:pt x="10" y="1"/>
                      </a:cubicBezTo>
                      <a:cubicBezTo>
                        <a:pt x="8" y="1"/>
                        <a:pt x="7" y="2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1" y="2"/>
                      </a:cubicBezTo>
                      <a:cubicBezTo>
                        <a:pt x="2" y="4"/>
                        <a:pt x="2" y="5"/>
                        <a:pt x="3" y="5"/>
                      </a:cubicBezTo>
                      <a:cubicBezTo>
                        <a:pt x="4" y="5"/>
                        <a:pt x="6" y="5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1" name="iṣ1îḑé"/>
                <p:cNvSpPr/>
                <p:nvPr/>
              </p:nvSpPr>
              <p:spPr bwMode="auto">
                <a:xfrm>
                  <a:off x="5511901" y="3720288"/>
                  <a:ext cx="728482" cy="371875"/>
                </a:xfrm>
                <a:custGeom>
                  <a:avLst/>
                  <a:gdLst>
                    <a:gd name="T0" fmla="*/ 3 w 94"/>
                    <a:gd name="T1" fmla="*/ 20 h 48"/>
                    <a:gd name="T2" fmla="*/ 5 w 94"/>
                    <a:gd name="T3" fmla="*/ 20 h 48"/>
                    <a:gd name="T4" fmla="*/ 16 w 94"/>
                    <a:gd name="T5" fmla="*/ 20 h 48"/>
                    <a:gd name="T6" fmla="*/ 22 w 94"/>
                    <a:gd name="T7" fmla="*/ 28 h 48"/>
                    <a:gd name="T8" fmla="*/ 27 w 94"/>
                    <a:gd name="T9" fmla="*/ 27 h 48"/>
                    <a:gd name="T10" fmla="*/ 28 w 94"/>
                    <a:gd name="T11" fmla="*/ 31 h 48"/>
                    <a:gd name="T12" fmla="*/ 27 w 94"/>
                    <a:gd name="T13" fmla="*/ 34 h 48"/>
                    <a:gd name="T14" fmla="*/ 25 w 94"/>
                    <a:gd name="T15" fmla="*/ 34 h 48"/>
                    <a:gd name="T16" fmla="*/ 25 w 94"/>
                    <a:gd name="T17" fmla="*/ 38 h 48"/>
                    <a:gd name="T18" fmla="*/ 27 w 94"/>
                    <a:gd name="T19" fmla="*/ 40 h 48"/>
                    <a:gd name="T20" fmla="*/ 34 w 94"/>
                    <a:gd name="T21" fmla="*/ 46 h 48"/>
                    <a:gd name="T22" fmla="*/ 39 w 94"/>
                    <a:gd name="T23" fmla="*/ 48 h 48"/>
                    <a:gd name="T24" fmla="*/ 43 w 94"/>
                    <a:gd name="T25" fmla="*/ 43 h 48"/>
                    <a:gd name="T26" fmla="*/ 46 w 94"/>
                    <a:gd name="T27" fmla="*/ 40 h 48"/>
                    <a:gd name="T28" fmla="*/ 52 w 94"/>
                    <a:gd name="T29" fmla="*/ 36 h 48"/>
                    <a:gd name="T30" fmla="*/ 61 w 94"/>
                    <a:gd name="T31" fmla="*/ 32 h 48"/>
                    <a:gd name="T32" fmla="*/ 73 w 94"/>
                    <a:gd name="T33" fmla="*/ 30 h 48"/>
                    <a:gd name="T34" fmla="*/ 72 w 94"/>
                    <a:gd name="T35" fmla="*/ 28 h 48"/>
                    <a:gd name="T36" fmla="*/ 75 w 94"/>
                    <a:gd name="T37" fmla="*/ 27 h 48"/>
                    <a:gd name="T38" fmla="*/ 79 w 94"/>
                    <a:gd name="T39" fmla="*/ 27 h 48"/>
                    <a:gd name="T40" fmla="*/ 78 w 94"/>
                    <a:gd name="T41" fmla="*/ 22 h 48"/>
                    <a:gd name="T42" fmla="*/ 85 w 94"/>
                    <a:gd name="T43" fmla="*/ 18 h 48"/>
                    <a:gd name="T44" fmla="*/ 83 w 94"/>
                    <a:gd name="T45" fmla="*/ 16 h 48"/>
                    <a:gd name="T46" fmla="*/ 91 w 94"/>
                    <a:gd name="T47" fmla="*/ 9 h 48"/>
                    <a:gd name="T48" fmla="*/ 87 w 94"/>
                    <a:gd name="T49" fmla="*/ 7 h 48"/>
                    <a:gd name="T50" fmla="*/ 78 w 94"/>
                    <a:gd name="T51" fmla="*/ 5 h 48"/>
                    <a:gd name="T52" fmla="*/ 73 w 94"/>
                    <a:gd name="T53" fmla="*/ 2 h 48"/>
                    <a:gd name="T54" fmla="*/ 65 w 94"/>
                    <a:gd name="T55" fmla="*/ 3 h 48"/>
                    <a:gd name="T56" fmla="*/ 53 w 94"/>
                    <a:gd name="T57" fmla="*/ 3 h 48"/>
                    <a:gd name="T58" fmla="*/ 66 w 94"/>
                    <a:gd name="T59" fmla="*/ 2 h 48"/>
                    <a:gd name="T60" fmla="*/ 58 w 94"/>
                    <a:gd name="T61" fmla="*/ 0 h 48"/>
                    <a:gd name="T62" fmla="*/ 36 w 94"/>
                    <a:gd name="T63" fmla="*/ 5 h 48"/>
                    <a:gd name="T64" fmla="*/ 32 w 94"/>
                    <a:gd name="T65" fmla="*/ 6 h 48"/>
                    <a:gd name="T66" fmla="*/ 27 w 94"/>
                    <a:gd name="T67" fmla="*/ 7 h 48"/>
                    <a:gd name="T68" fmla="*/ 1 w 94"/>
                    <a:gd name="T69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94" h="48">
                      <a:moveTo>
                        <a:pt x="1" y="21"/>
                      </a:moveTo>
                      <a:cubicBezTo>
                        <a:pt x="1" y="21"/>
                        <a:pt x="3" y="21"/>
                        <a:pt x="3" y="20"/>
                      </a:cubicBezTo>
                      <a:cubicBezTo>
                        <a:pt x="4" y="20"/>
                        <a:pt x="5" y="18"/>
                        <a:pt x="5" y="18"/>
                      </a:cubicBezTo>
                      <a:cubicBezTo>
                        <a:pt x="5" y="18"/>
                        <a:pt x="4" y="19"/>
                        <a:pt x="5" y="20"/>
                      </a:cubicBezTo>
                      <a:cubicBezTo>
                        <a:pt x="6" y="20"/>
                        <a:pt x="9" y="19"/>
                        <a:pt x="10" y="19"/>
                      </a:cubicBezTo>
                      <a:cubicBezTo>
                        <a:pt x="11" y="19"/>
                        <a:pt x="15" y="20"/>
                        <a:pt x="16" y="20"/>
                      </a:cubicBezTo>
                      <a:cubicBezTo>
                        <a:pt x="17" y="21"/>
                        <a:pt x="20" y="21"/>
                        <a:pt x="21" y="22"/>
                      </a:cubicBezTo>
                      <a:cubicBezTo>
                        <a:pt x="22" y="23"/>
                        <a:pt x="21" y="28"/>
                        <a:pt x="22" y="28"/>
                      </a:cubicBezTo>
                      <a:cubicBezTo>
                        <a:pt x="22" y="29"/>
                        <a:pt x="24" y="27"/>
                        <a:pt x="24" y="26"/>
                      </a:cubicBezTo>
                      <a:cubicBezTo>
                        <a:pt x="25" y="26"/>
                        <a:pt x="27" y="26"/>
                        <a:pt x="27" y="27"/>
                      </a:cubicBezTo>
                      <a:cubicBezTo>
                        <a:pt x="28" y="27"/>
                        <a:pt x="29" y="29"/>
                        <a:pt x="29" y="30"/>
                      </a:cubicBezTo>
                      <a:cubicBezTo>
                        <a:pt x="29" y="30"/>
                        <a:pt x="29" y="31"/>
                        <a:pt x="28" y="31"/>
                      </a:cubicBezTo>
                      <a:cubicBezTo>
                        <a:pt x="28" y="31"/>
                        <a:pt x="26" y="34"/>
                        <a:pt x="27" y="33"/>
                      </a:cubicBezTo>
                      <a:cubicBezTo>
                        <a:pt x="27" y="33"/>
                        <a:pt x="27" y="34"/>
                        <a:pt x="27" y="34"/>
                      </a:cubicBezTo>
                      <a:cubicBezTo>
                        <a:pt x="26" y="35"/>
                        <a:pt x="25" y="35"/>
                        <a:pt x="25" y="35"/>
                      </a:cubicBezTo>
                      <a:cubicBezTo>
                        <a:pt x="25" y="35"/>
                        <a:pt x="25" y="34"/>
                        <a:pt x="25" y="34"/>
                      </a:cubicBezTo>
                      <a:cubicBezTo>
                        <a:pt x="24" y="34"/>
                        <a:pt x="24" y="34"/>
                        <a:pt x="24" y="35"/>
                      </a:cubicBezTo>
                      <a:cubicBezTo>
                        <a:pt x="24" y="36"/>
                        <a:pt x="25" y="38"/>
                        <a:pt x="25" y="38"/>
                      </a:cubicBezTo>
                      <a:cubicBezTo>
                        <a:pt x="26" y="39"/>
                        <a:pt x="28" y="39"/>
                        <a:pt x="28" y="39"/>
                      </a:cubicBezTo>
                      <a:cubicBezTo>
                        <a:pt x="29" y="39"/>
                        <a:pt x="27" y="40"/>
                        <a:pt x="27" y="40"/>
                      </a:cubicBezTo>
                      <a:cubicBezTo>
                        <a:pt x="28" y="41"/>
                        <a:pt x="28" y="43"/>
                        <a:pt x="29" y="43"/>
                      </a:cubicBezTo>
                      <a:cubicBezTo>
                        <a:pt x="30" y="44"/>
                        <a:pt x="33" y="46"/>
                        <a:pt x="34" y="46"/>
                      </a:cubicBezTo>
                      <a:cubicBezTo>
                        <a:pt x="34" y="47"/>
                        <a:pt x="37" y="46"/>
                        <a:pt x="37" y="46"/>
                      </a:cubicBezTo>
                      <a:cubicBezTo>
                        <a:pt x="38" y="45"/>
                        <a:pt x="37" y="48"/>
                        <a:pt x="39" y="48"/>
                      </a:cubicBezTo>
                      <a:cubicBezTo>
                        <a:pt x="40" y="48"/>
                        <a:pt x="41" y="48"/>
                        <a:pt x="42" y="47"/>
                      </a:cubicBezTo>
                      <a:cubicBezTo>
                        <a:pt x="43" y="46"/>
                        <a:pt x="43" y="44"/>
                        <a:pt x="43" y="43"/>
                      </a:cubicBezTo>
                      <a:cubicBezTo>
                        <a:pt x="43" y="42"/>
                        <a:pt x="43" y="42"/>
                        <a:pt x="44" y="42"/>
                      </a:cubicBezTo>
                      <a:cubicBezTo>
                        <a:pt x="46" y="42"/>
                        <a:pt x="47" y="42"/>
                        <a:pt x="46" y="40"/>
                      </a:cubicBezTo>
                      <a:cubicBezTo>
                        <a:pt x="46" y="39"/>
                        <a:pt x="45" y="38"/>
                        <a:pt x="47" y="38"/>
                      </a:cubicBezTo>
                      <a:cubicBezTo>
                        <a:pt x="50" y="37"/>
                        <a:pt x="51" y="36"/>
                        <a:pt x="52" y="36"/>
                      </a:cubicBezTo>
                      <a:cubicBezTo>
                        <a:pt x="53" y="36"/>
                        <a:pt x="57" y="36"/>
                        <a:pt x="57" y="36"/>
                      </a:cubicBezTo>
                      <a:cubicBezTo>
                        <a:pt x="58" y="35"/>
                        <a:pt x="59" y="32"/>
                        <a:pt x="61" y="32"/>
                      </a:cubicBezTo>
                      <a:cubicBezTo>
                        <a:pt x="62" y="32"/>
                        <a:pt x="65" y="33"/>
                        <a:pt x="67" y="32"/>
                      </a:cubicBezTo>
                      <a:cubicBezTo>
                        <a:pt x="70" y="32"/>
                        <a:pt x="72" y="30"/>
                        <a:pt x="73" y="30"/>
                      </a:cubicBezTo>
                      <a:cubicBezTo>
                        <a:pt x="74" y="30"/>
                        <a:pt x="76" y="30"/>
                        <a:pt x="76" y="30"/>
                      </a:cubicBezTo>
                      <a:cubicBezTo>
                        <a:pt x="75" y="29"/>
                        <a:pt x="74" y="28"/>
                        <a:pt x="72" y="28"/>
                      </a:cubicBezTo>
                      <a:cubicBezTo>
                        <a:pt x="71" y="28"/>
                        <a:pt x="71" y="25"/>
                        <a:pt x="71" y="25"/>
                      </a:cubicBezTo>
                      <a:cubicBezTo>
                        <a:pt x="72" y="25"/>
                        <a:pt x="75" y="26"/>
                        <a:pt x="75" y="27"/>
                      </a:cubicBezTo>
                      <a:cubicBezTo>
                        <a:pt x="75" y="28"/>
                        <a:pt x="76" y="29"/>
                        <a:pt x="78" y="29"/>
                      </a:cubicBezTo>
                      <a:cubicBezTo>
                        <a:pt x="80" y="29"/>
                        <a:pt x="79" y="27"/>
                        <a:pt x="79" y="27"/>
                      </a:cubicBezTo>
                      <a:cubicBezTo>
                        <a:pt x="78" y="26"/>
                        <a:pt x="78" y="25"/>
                        <a:pt x="78" y="25"/>
                      </a:cubicBezTo>
                      <a:cubicBezTo>
                        <a:pt x="77" y="24"/>
                        <a:pt x="76" y="22"/>
                        <a:pt x="78" y="22"/>
                      </a:cubicBezTo>
                      <a:cubicBezTo>
                        <a:pt x="80" y="22"/>
                        <a:pt x="84" y="24"/>
                        <a:pt x="84" y="22"/>
                      </a:cubicBezTo>
                      <a:cubicBezTo>
                        <a:pt x="84" y="21"/>
                        <a:pt x="84" y="19"/>
                        <a:pt x="85" y="18"/>
                      </a:cubicBezTo>
                      <a:cubicBezTo>
                        <a:pt x="85" y="18"/>
                        <a:pt x="86" y="17"/>
                        <a:pt x="86" y="17"/>
                      </a:cubicBezTo>
                      <a:cubicBezTo>
                        <a:pt x="85" y="17"/>
                        <a:pt x="84" y="17"/>
                        <a:pt x="83" y="16"/>
                      </a:cubicBezTo>
                      <a:cubicBezTo>
                        <a:pt x="83" y="15"/>
                        <a:pt x="84" y="14"/>
                        <a:pt x="85" y="13"/>
                      </a:cubicBezTo>
                      <a:cubicBezTo>
                        <a:pt x="85" y="13"/>
                        <a:pt x="89" y="10"/>
                        <a:pt x="91" y="9"/>
                      </a:cubicBezTo>
                      <a:cubicBezTo>
                        <a:pt x="93" y="9"/>
                        <a:pt x="94" y="7"/>
                        <a:pt x="93" y="7"/>
                      </a:cubicBezTo>
                      <a:cubicBezTo>
                        <a:pt x="91" y="6"/>
                        <a:pt x="88" y="6"/>
                        <a:pt x="87" y="7"/>
                      </a:cubicBezTo>
                      <a:cubicBezTo>
                        <a:pt x="85" y="8"/>
                        <a:pt x="84" y="9"/>
                        <a:pt x="82" y="9"/>
                      </a:cubicBezTo>
                      <a:cubicBezTo>
                        <a:pt x="79" y="8"/>
                        <a:pt x="79" y="6"/>
                        <a:pt x="78" y="5"/>
                      </a:cubicBezTo>
                      <a:cubicBezTo>
                        <a:pt x="76" y="4"/>
                        <a:pt x="77" y="1"/>
                        <a:pt x="75" y="2"/>
                      </a:cubicBezTo>
                      <a:cubicBezTo>
                        <a:pt x="73" y="2"/>
                        <a:pt x="73" y="2"/>
                        <a:pt x="73" y="2"/>
                      </a:cubicBezTo>
                      <a:cubicBezTo>
                        <a:pt x="73" y="2"/>
                        <a:pt x="71" y="2"/>
                        <a:pt x="69" y="2"/>
                      </a:cubicBezTo>
                      <a:cubicBezTo>
                        <a:pt x="68" y="2"/>
                        <a:pt x="66" y="3"/>
                        <a:pt x="65" y="3"/>
                      </a:cubicBezTo>
                      <a:cubicBezTo>
                        <a:pt x="63" y="2"/>
                        <a:pt x="62" y="3"/>
                        <a:pt x="61" y="3"/>
                      </a:cubicBezTo>
                      <a:cubicBezTo>
                        <a:pt x="57" y="4"/>
                        <a:pt x="53" y="3"/>
                        <a:pt x="53" y="3"/>
                      </a:cubicBezTo>
                      <a:cubicBezTo>
                        <a:pt x="52" y="3"/>
                        <a:pt x="56" y="3"/>
                        <a:pt x="58" y="3"/>
                      </a:cubicBezTo>
                      <a:cubicBezTo>
                        <a:pt x="61" y="3"/>
                        <a:pt x="64" y="2"/>
                        <a:pt x="66" y="2"/>
                      </a:cubicBezTo>
                      <a:cubicBezTo>
                        <a:pt x="68" y="2"/>
                        <a:pt x="66" y="1"/>
                        <a:pt x="66" y="1"/>
                      </a:cubicBezTo>
                      <a:cubicBezTo>
                        <a:pt x="64" y="1"/>
                        <a:pt x="61" y="1"/>
                        <a:pt x="58" y="0"/>
                      </a:cubicBezTo>
                      <a:cubicBezTo>
                        <a:pt x="51" y="1"/>
                        <a:pt x="44" y="3"/>
                        <a:pt x="37" y="4"/>
                      </a:cubicBezTo>
                      <a:cubicBezTo>
                        <a:pt x="37" y="5"/>
                        <a:pt x="36" y="5"/>
                        <a:pt x="36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4" y="5"/>
                        <a:pt x="33" y="5"/>
                        <a:pt x="32" y="6"/>
                      </a:cubicBezTo>
                      <a:cubicBezTo>
                        <a:pt x="32" y="6"/>
                        <a:pt x="32" y="6"/>
                        <a:pt x="32" y="7"/>
                      </a:cubicBezTo>
                      <a:cubicBezTo>
                        <a:pt x="31" y="7"/>
                        <a:pt x="28" y="8"/>
                        <a:pt x="27" y="7"/>
                      </a:cubicBezTo>
                      <a:cubicBezTo>
                        <a:pt x="17" y="10"/>
                        <a:pt x="8" y="15"/>
                        <a:pt x="0" y="19"/>
                      </a:cubicBezTo>
                      <a:cubicBezTo>
                        <a:pt x="0" y="20"/>
                        <a:pt x="0" y="21"/>
                        <a:pt x="1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2" name="ïṡlïdé"/>
                <p:cNvSpPr/>
                <p:nvPr/>
              </p:nvSpPr>
              <p:spPr bwMode="auto">
                <a:xfrm>
                  <a:off x="5682026" y="3960207"/>
                  <a:ext cx="16358" cy="22901"/>
                </a:xfrm>
                <a:custGeom>
                  <a:avLst/>
                  <a:gdLst>
                    <a:gd name="T0" fmla="*/ 1 w 2"/>
                    <a:gd name="T1" fmla="*/ 1 h 3"/>
                    <a:gd name="T2" fmla="*/ 1 w 2"/>
                    <a:gd name="T3" fmla="*/ 2 h 3"/>
                    <a:gd name="T4" fmla="*/ 2 w 2"/>
                    <a:gd name="T5" fmla="*/ 2 h 3"/>
                    <a:gd name="T6" fmla="*/ 1 w 2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3">
                      <a:moveTo>
                        <a:pt x="1" y="1"/>
                      </a:moveTo>
                      <a:cubicBezTo>
                        <a:pt x="0" y="3"/>
                        <a:pt x="1" y="2"/>
                        <a:pt x="1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1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3" name="îŝḷîḋé"/>
                <p:cNvSpPr/>
                <p:nvPr/>
              </p:nvSpPr>
              <p:spPr bwMode="auto">
                <a:xfrm>
                  <a:off x="5240356" y="4750850"/>
                  <a:ext cx="124322" cy="61070"/>
                </a:xfrm>
                <a:custGeom>
                  <a:avLst/>
                  <a:gdLst>
                    <a:gd name="T0" fmla="*/ 13 w 16"/>
                    <a:gd name="T1" fmla="*/ 4 h 8"/>
                    <a:gd name="T2" fmla="*/ 9 w 16"/>
                    <a:gd name="T3" fmla="*/ 1 h 8"/>
                    <a:gd name="T4" fmla="*/ 4 w 16"/>
                    <a:gd name="T5" fmla="*/ 0 h 8"/>
                    <a:gd name="T6" fmla="*/ 0 w 16"/>
                    <a:gd name="T7" fmla="*/ 1 h 8"/>
                    <a:gd name="T8" fmla="*/ 3 w 16"/>
                    <a:gd name="T9" fmla="*/ 3 h 8"/>
                    <a:gd name="T10" fmla="*/ 9 w 16"/>
                    <a:gd name="T11" fmla="*/ 3 h 8"/>
                    <a:gd name="T12" fmla="*/ 13 w 16"/>
                    <a:gd name="T13" fmla="*/ 7 h 8"/>
                    <a:gd name="T14" fmla="*/ 16 w 16"/>
                    <a:gd name="T15" fmla="*/ 7 h 8"/>
                    <a:gd name="T16" fmla="*/ 13 w 16"/>
                    <a:gd name="T17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8">
                      <a:moveTo>
                        <a:pt x="13" y="4"/>
                      </a:moveTo>
                      <a:cubicBezTo>
                        <a:pt x="12" y="4"/>
                        <a:pt x="10" y="3"/>
                        <a:pt x="9" y="1"/>
                      </a:cubicBezTo>
                      <a:cubicBezTo>
                        <a:pt x="8" y="0"/>
                        <a:pt x="5" y="0"/>
                        <a:pt x="4" y="0"/>
                      </a:cubicBezTo>
                      <a:cubicBezTo>
                        <a:pt x="3" y="0"/>
                        <a:pt x="0" y="1"/>
                        <a:pt x="0" y="1"/>
                      </a:cubicBezTo>
                      <a:cubicBezTo>
                        <a:pt x="0" y="3"/>
                        <a:pt x="1" y="3"/>
                        <a:pt x="3" y="3"/>
                      </a:cubicBezTo>
                      <a:cubicBezTo>
                        <a:pt x="5" y="3"/>
                        <a:pt x="8" y="2"/>
                        <a:pt x="9" y="3"/>
                      </a:cubicBezTo>
                      <a:cubicBezTo>
                        <a:pt x="9" y="4"/>
                        <a:pt x="12" y="6"/>
                        <a:pt x="13" y="7"/>
                      </a:cubicBezTo>
                      <a:cubicBezTo>
                        <a:pt x="13" y="7"/>
                        <a:pt x="16" y="8"/>
                        <a:pt x="16" y="7"/>
                      </a:cubicBezTo>
                      <a:cubicBezTo>
                        <a:pt x="16" y="6"/>
                        <a:pt x="14" y="4"/>
                        <a:pt x="1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4" name="íṩļiďe"/>
                <p:cNvSpPr/>
                <p:nvPr/>
              </p:nvSpPr>
              <p:spPr bwMode="auto">
                <a:xfrm>
                  <a:off x="5317785" y="4711590"/>
                  <a:ext cx="23992" cy="22901"/>
                </a:xfrm>
                <a:custGeom>
                  <a:avLst/>
                  <a:gdLst>
                    <a:gd name="T0" fmla="*/ 2 w 3"/>
                    <a:gd name="T1" fmla="*/ 3 h 3"/>
                    <a:gd name="T2" fmla="*/ 1 w 3"/>
                    <a:gd name="T3" fmla="*/ 1 h 3"/>
                    <a:gd name="T4" fmla="*/ 2 w 3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3"/>
                      </a:moveTo>
                      <a:cubicBezTo>
                        <a:pt x="3" y="2"/>
                        <a:pt x="2" y="0"/>
                        <a:pt x="1" y="1"/>
                      </a:cubicBezTo>
                      <a:cubicBezTo>
                        <a:pt x="0" y="1"/>
                        <a:pt x="0" y="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5" name="iṩľîḑé"/>
                <p:cNvSpPr/>
                <p:nvPr/>
              </p:nvSpPr>
              <p:spPr bwMode="auto">
                <a:xfrm>
                  <a:off x="5317785" y="4843546"/>
                  <a:ext cx="31626" cy="30535"/>
                </a:xfrm>
                <a:custGeom>
                  <a:avLst/>
                  <a:gdLst>
                    <a:gd name="T0" fmla="*/ 2 w 4"/>
                    <a:gd name="T1" fmla="*/ 0 h 4"/>
                    <a:gd name="T2" fmla="*/ 2 w 4"/>
                    <a:gd name="T3" fmla="*/ 3 h 4"/>
                    <a:gd name="T4" fmla="*/ 2 w 4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0" y="1"/>
                        <a:pt x="1" y="4"/>
                        <a:pt x="2" y="3"/>
                      </a:cubicBezTo>
                      <a:cubicBezTo>
                        <a:pt x="4" y="3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6" name="íŝḷïḑe"/>
                <p:cNvSpPr/>
                <p:nvPr/>
              </p:nvSpPr>
              <p:spPr bwMode="auto">
                <a:xfrm>
                  <a:off x="5481366" y="4828278"/>
                  <a:ext cx="30535" cy="30535"/>
                </a:xfrm>
                <a:custGeom>
                  <a:avLst/>
                  <a:gdLst>
                    <a:gd name="T0" fmla="*/ 2 w 4"/>
                    <a:gd name="T1" fmla="*/ 0 h 4"/>
                    <a:gd name="T2" fmla="*/ 2 w 4"/>
                    <a:gd name="T3" fmla="*/ 3 h 4"/>
                    <a:gd name="T4" fmla="*/ 2 w 4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0" y="0"/>
                        <a:pt x="1" y="4"/>
                        <a:pt x="2" y="3"/>
                      </a:cubicBezTo>
                      <a:cubicBezTo>
                        <a:pt x="4" y="3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7" name="iṩḻîḓé"/>
                <p:cNvSpPr/>
                <p:nvPr/>
              </p:nvSpPr>
              <p:spPr bwMode="auto">
                <a:xfrm>
                  <a:off x="5379946" y="4804286"/>
                  <a:ext cx="85062" cy="54527"/>
                </a:xfrm>
                <a:custGeom>
                  <a:avLst/>
                  <a:gdLst>
                    <a:gd name="T0" fmla="*/ 7 w 11"/>
                    <a:gd name="T1" fmla="*/ 0 h 7"/>
                    <a:gd name="T2" fmla="*/ 4 w 11"/>
                    <a:gd name="T3" fmla="*/ 1 h 7"/>
                    <a:gd name="T4" fmla="*/ 0 w 11"/>
                    <a:gd name="T5" fmla="*/ 4 h 7"/>
                    <a:gd name="T6" fmla="*/ 3 w 11"/>
                    <a:gd name="T7" fmla="*/ 4 h 7"/>
                    <a:gd name="T8" fmla="*/ 6 w 11"/>
                    <a:gd name="T9" fmla="*/ 6 h 7"/>
                    <a:gd name="T10" fmla="*/ 9 w 11"/>
                    <a:gd name="T11" fmla="*/ 5 h 7"/>
                    <a:gd name="T12" fmla="*/ 11 w 11"/>
                    <a:gd name="T13" fmla="*/ 5 h 7"/>
                    <a:gd name="T14" fmla="*/ 7 w 11"/>
                    <a:gd name="T1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7">
                      <a:moveTo>
                        <a:pt x="7" y="0"/>
                      </a:moveTo>
                      <a:cubicBezTo>
                        <a:pt x="6" y="0"/>
                        <a:pt x="5" y="0"/>
                        <a:pt x="4" y="1"/>
                      </a:cubicBezTo>
                      <a:cubicBezTo>
                        <a:pt x="3" y="1"/>
                        <a:pt x="0" y="4"/>
                        <a:pt x="0" y="4"/>
                      </a:cubicBezTo>
                      <a:cubicBezTo>
                        <a:pt x="0" y="4"/>
                        <a:pt x="2" y="4"/>
                        <a:pt x="3" y="4"/>
                      </a:cubicBezTo>
                      <a:cubicBezTo>
                        <a:pt x="4" y="4"/>
                        <a:pt x="5" y="5"/>
                        <a:pt x="6" y="6"/>
                      </a:cubicBezTo>
                      <a:cubicBezTo>
                        <a:pt x="7" y="6"/>
                        <a:pt x="8" y="5"/>
                        <a:pt x="9" y="5"/>
                      </a:cubicBezTo>
                      <a:cubicBezTo>
                        <a:pt x="10" y="5"/>
                        <a:pt x="10" y="7"/>
                        <a:pt x="11" y="5"/>
                      </a:cubicBezTo>
                      <a:cubicBezTo>
                        <a:pt x="11" y="2"/>
                        <a:pt x="9" y="1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8" name="i$ḷiḓe"/>
                <p:cNvSpPr/>
                <p:nvPr/>
              </p:nvSpPr>
              <p:spPr bwMode="auto">
                <a:xfrm>
                  <a:off x="7023392" y="5355010"/>
                  <a:ext cx="92696" cy="224652"/>
                </a:xfrm>
                <a:custGeom>
                  <a:avLst/>
                  <a:gdLst>
                    <a:gd name="T0" fmla="*/ 7 w 12"/>
                    <a:gd name="T1" fmla="*/ 5 h 29"/>
                    <a:gd name="T2" fmla="*/ 4 w 12"/>
                    <a:gd name="T3" fmla="*/ 8 h 29"/>
                    <a:gd name="T4" fmla="*/ 1 w 12"/>
                    <a:gd name="T5" fmla="*/ 13 h 29"/>
                    <a:gd name="T6" fmla="*/ 1 w 12"/>
                    <a:gd name="T7" fmla="*/ 19 h 29"/>
                    <a:gd name="T8" fmla="*/ 1 w 12"/>
                    <a:gd name="T9" fmla="*/ 26 h 29"/>
                    <a:gd name="T10" fmla="*/ 2 w 12"/>
                    <a:gd name="T11" fmla="*/ 29 h 29"/>
                    <a:gd name="T12" fmla="*/ 6 w 12"/>
                    <a:gd name="T13" fmla="*/ 25 h 29"/>
                    <a:gd name="T14" fmla="*/ 8 w 12"/>
                    <a:gd name="T15" fmla="*/ 18 h 29"/>
                    <a:gd name="T16" fmla="*/ 10 w 12"/>
                    <a:gd name="T17" fmla="*/ 11 h 29"/>
                    <a:gd name="T18" fmla="*/ 12 w 12"/>
                    <a:gd name="T19" fmla="*/ 5 h 29"/>
                    <a:gd name="T20" fmla="*/ 11 w 12"/>
                    <a:gd name="T21" fmla="*/ 0 h 29"/>
                    <a:gd name="T22" fmla="*/ 7 w 12"/>
                    <a:gd name="T23" fmla="*/ 5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" h="29">
                      <a:moveTo>
                        <a:pt x="7" y="5"/>
                      </a:moveTo>
                      <a:cubicBezTo>
                        <a:pt x="6" y="7"/>
                        <a:pt x="5" y="9"/>
                        <a:pt x="4" y="8"/>
                      </a:cubicBezTo>
                      <a:cubicBezTo>
                        <a:pt x="4" y="8"/>
                        <a:pt x="1" y="10"/>
                        <a:pt x="1" y="13"/>
                      </a:cubicBezTo>
                      <a:cubicBezTo>
                        <a:pt x="2" y="15"/>
                        <a:pt x="2" y="18"/>
                        <a:pt x="1" y="19"/>
                      </a:cubicBezTo>
                      <a:cubicBezTo>
                        <a:pt x="0" y="21"/>
                        <a:pt x="1" y="24"/>
                        <a:pt x="1" y="26"/>
                      </a:cubicBezTo>
                      <a:cubicBezTo>
                        <a:pt x="0" y="28"/>
                        <a:pt x="1" y="29"/>
                        <a:pt x="2" y="29"/>
                      </a:cubicBezTo>
                      <a:cubicBezTo>
                        <a:pt x="4" y="28"/>
                        <a:pt x="5" y="27"/>
                        <a:pt x="6" y="25"/>
                      </a:cubicBezTo>
                      <a:cubicBezTo>
                        <a:pt x="7" y="23"/>
                        <a:pt x="7" y="20"/>
                        <a:pt x="8" y="18"/>
                      </a:cubicBezTo>
                      <a:cubicBezTo>
                        <a:pt x="9" y="16"/>
                        <a:pt x="10" y="12"/>
                        <a:pt x="10" y="11"/>
                      </a:cubicBezTo>
                      <a:cubicBezTo>
                        <a:pt x="11" y="10"/>
                        <a:pt x="12" y="6"/>
                        <a:pt x="12" y="5"/>
                      </a:cubicBezTo>
                      <a:cubicBezTo>
                        <a:pt x="12" y="3"/>
                        <a:pt x="11" y="0"/>
                        <a:pt x="11" y="0"/>
                      </a:cubicBezTo>
                      <a:cubicBezTo>
                        <a:pt x="9" y="0"/>
                        <a:pt x="9" y="3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9" name="iṩlîḍê"/>
                <p:cNvSpPr/>
                <p:nvPr/>
              </p:nvSpPr>
              <p:spPr bwMode="auto">
                <a:xfrm>
                  <a:off x="6557731" y="4417144"/>
                  <a:ext cx="39260" cy="39260"/>
                </a:xfrm>
                <a:custGeom>
                  <a:avLst/>
                  <a:gdLst>
                    <a:gd name="T0" fmla="*/ 4 w 5"/>
                    <a:gd name="T1" fmla="*/ 3 h 5"/>
                    <a:gd name="T2" fmla="*/ 2 w 5"/>
                    <a:gd name="T3" fmla="*/ 0 h 5"/>
                    <a:gd name="T4" fmla="*/ 1 w 5"/>
                    <a:gd name="T5" fmla="*/ 4 h 5"/>
                    <a:gd name="T6" fmla="*/ 4 w 5"/>
                    <a:gd name="T7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3"/>
                      </a:moveTo>
                      <a:cubicBezTo>
                        <a:pt x="5" y="2"/>
                        <a:pt x="3" y="0"/>
                        <a:pt x="2" y="0"/>
                      </a:cubicBezTo>
                      <a:cubicBezTo>
                        <a:pt x="1" y="0"/>
                        <a:pt x="0" y="3"/>
                        <a:pt x="1" y="4"/>
                      </a:cubicBezTo>
                      <a:cubicBezTo>
                        <a:pt x="2" y="5"/>
                        <a:pt x="3" y="4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0" name="íṧļiḍe"/>
                <p:cNvSpPr/>
                <p:nvPr/>
              </p:nvSpPr>
              <p:spPr bwMode="auto">
                <a:xfrm>
                  <a:off x="6472669" y="4417144"/>
                  <a:ext cx="22901" cy="22901"/>
                </a:xfrm>
                <a:custGeom>
                  <a:avLst/>
                  <a:gdLst>
                    <a:gd name="T0" fmla="*/ 2 w 3"/>
                    <a:gd name="T1" fmla="*/ 3 h 3"/>
                    <a:gd name="T2" fmla="*/ 1 w 3"/>
                    <a:gd name="T3" fmla="*/ 2 h 3"/>
                    <a:gd name="T4" fmla="*/ 2 w 3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3"/>
                      </a:moveTo>
                      <a:cubicBezTo>
                        <a:pt x="3" y="2"/>
                        <a:pt x="2" y="0"/>
                        <a:pt x="1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1" name="íśḻîḑè"/>
                <p:cNvSpPr/>
                <p:nvPr/>
              </p:nvSpPr>
              <p:spPr bwMode="auto">
                <a:xfrm>
                  <a:off x="6627526" y="4464037"/>
                  <a:ext cx="54527" cy="38169"/>
                </a:xfrm>
                <a:custGeom>
                  <a:avLst/>
                  <a:gdLst>
                    <a:gd name="T0" fmla="*/ 2 w 7"/>
                    <a:gd name="T1" fmla="*/ 3 h 5"/>
                    <a:gd name="T2" fmla="*/ 5 w 7"/>
                    <a:gd name="T3" fmla="*/ 5 h 5"/>
                    <a:gd name="T4" fmla="*/ 7 w 7"/>
                    <a:gd name="T5" fmla="*/ 3 h 5"/>
                    <a:gd name="T6" fmla="*/ 4 w 7"/>
                    <a:gd name="T7" fmla="*/ 1 h 5"/>
                    <a:gd name="T8" fmla="*/ 1 w 7"/>
                    <a:gd name="T9" fmla="*/ 1 h 5"/>
                    <a:gd name="T10" fmla="*/ 2 w 7"/>
                    <a:gd name="T11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2" y="3"/>
                      </a:moveTo>
                      <a:cubicBezTo>
                        <a:pt x="3" y="3"/>
                        <a:pt x="4" y="4"/>
                        <a:pt x="5" y="5"/>
                      </a:cubicBezTo>
                      <a:cubicBezTo>
                        <a:pt x="5" y="5"/>
                        <a:pt x="7" y="5"/>
                        <a:pt x="7" y="3"/>
                      </a:cubicBezTo>
                      <a:cubicBezTo>
                        <a:pt x="6" y="1"/>
                        <a:pt x="4" y="1"/>
                        <a:pt x="4" y="1"/>
                      </a:cubicBezTo>
                      <a:cubicBezTo>
                        <a:pt x="3" y="1"/>
                        <a:pt x="1" y="0"/>
                        <a:pt x="1" y="1"/>
                      </a:cubicBezTo>
                      <a:cubicBezTo>
                        <a:pt x="0" y="1"/>
                        <a:pt x="2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2" name="ïṧ1îḑê"/>
                <p:cNvSpPr/>
                <p:nvPr/>
              </p:nvSpPr>
              <p:spPr bwMode="auto">
                <a:xfrm>
                  <a:off x="6270919" y="4161957"/>
                  <a:ext cx="69795" cy="69795"/>
                </a:xfrm>
                <a:custGeom>
                  <a:avLst/>
                  <a:gdLst>
                    <a:gd name="T0" fmla="*/ 1 w 9"/>
                    <a:gd name="T1" fmla="*/ 3 h 9"/>
                    <a:gd name="T2" fmla="*/ 1 w 9"/>
                    <a:gd name="T3" fmla="*/ 6 h 9"/>
                    <a:gd name="T4" fmla="*/ 2 w 9"/>
                    <a:gd name="T5" fmla="*/ 9 h 9"/>
                    <a:gd name="T6" fmla="*/ 6 w 9"/>
                    <a:gd name="T7" fmla="*/ 8 h 9"/>
                    <a:gd name="T8" fmla="*/ 9 w 9"/>
                    <a:gd name="T9" fmla="*/ 5 h 9"/>
                    <a:gd name="T10" fmla="*/ 8 w 9"/>
                    <a:gd name="T11" fmla="*/ 1 h 9"/>
                    <a:gd name="T12" fmla="*/ 5 w 9"/>
                    <a:gd name="T13" fmla="*/ 0 h 9"/>
                    <a:gd name="T14" fmla="*/ 3 w 9"/>
                    <a:gd name="T15" fmla="*/ 2 h 9"/>
                    <a:gd name="T16" fmla="*/ 1 w 9"/>
                    <a:gd name="T17" fmla="*/ 3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1" y="3"/>
                      </a:moveTo>
                      <a:cubicBezTo>
                        <a:pt x="1" y="5"/>
                        <a:pt x="2" y="6"/>
                        <a:pt x="1" y="6"/>
                      </a:cubicBezTo>
                      <a:cubicBezTo>
                        <a:pt x="0" y="7"/>
                        <a:pt x="1" y="9"/>
                        <a:pt x="2" y="9"/>
                      </a:cubicBezTo>
                      <a:cubicBezTo>
                        <a:pt x="4" y="9"/>
                        <a:pt x="5" y="8"/>
                        <a:pt x="6" y="8"/>
                      </a:cubicBezTo>
                      <a:cubicBezTo>
                        <a:pt x="8" y="7"/>
                        <a:pt x="9" y="6"/>
                        <a:pt x="9" y="5"/>
                      </a:cubicBezTo>
                      <a:cubicBezTo>
                        <a:pt x="9" y="3"/>
                        <a:pt x="9" y="1"/>
                        <a:pt x="8" y="1"/>
                      </a:cubicBezTo>
                      <a:cubicBezTo>
                        <a:pt x="7" y="0"/>
                        <a:pt x="6" y="0"/>
                        <a:pt x="5" y="0"/>
                      </a:cubicBezTo>
                      <a:cubicBezTo>
                        <a:pt x="4" y="0"/>
                        <a:pt x="4" y="2"/>
                        <a:pt x="3" y="2"/>
                      </a:cubicBezTo>
                      <a:cubicBezTo>
                        <a:pt x="2" y="2"/>
                        <a:pt x="0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3" name="îšḷïdê"/>
                <p:cNvSpPr/>
                <p:nvPr/>
              </p:nvSpPr>
              <p:spPr bwMode="auto">
                <a:xfrm>
                  <a:off x="6310178" y="4107430"/>
                  <a:ext cx="154857" cy="147223"/>
                </a:xfrm>
                <a:custGeom>
                  <a:avLst/>
                  <a:gdLst>
                    <a:gd name="T0" fmla="*/ 5 w 20"/>
                    <a:gd name="T1" fmla="*/ 9 h 19"/>
                    <a:gd name="T2" fmla="*/ 9 w 20"/>
                    <a:gd name="T3" fmla="*/ 11 h 19"/>
                    <a:gd name="T4" fmla="*/ 4 w 20"/>
                    <a:gd name="T5" fmla="*/ 16 h 19"/>
                    <a:gd name="T6" fmla="*/ 8 w 20"/>
                    <a:gd name="T7" fmla="*/ 17 h 19"/>
                    <a:gd name="T8" fmla="*/ 8 w 20"/>
                    <a:gd name="T9" fmla="*/ 18 h 19"/>
                    <a:gd name="T10" fmla="*/ 11 w 20"/>
                    <a:gd name="T11" fmla="*/ 17 h 19"/>
                    <a:gd name="T12" fmla="*/ 16 w 20"/>
                    <a:gd name="T13" fmla="*/ 18 h 19"/>
                    <a:gd name="T14" fmla="*/ 19 w 20"/>
                    <a:gd name="T15" fmla="*/ 15 h 19"/>
                    <a:gd name="T16" fmla="*/ 16 w 20"/>
                    <a:gd name="T17" fmla="*/ 11 h 19"/>
                    <a:gd name="T18" fmla="*/ 12 w 20"/>
                    <a:gd name="T19" fmla="*/ 6 h 19"/>
                    <a:gd name="T20" fmla="*/ 14 w 20"/>
                    <a:gd name="T21" fmla="*/ 2 h 19"/>
                    <a:gd name="T22" fmla="*/ 8 w 20"/>
                    <a:gd name="T23" fmla="*/ 1 h 19"/>
                    <a:gd name="T24" fmla="*/ 4 w 20"/>
                    <a:gd name="T25" fmla="*/ 2 h 19"/>
                    <a:gd name="T26" fmla="*/ 2 w 20"/>
                    <a:gd name="T27" fmla="*/ 2 h 19"/>
                    <a:gd name="T28" fmla="*/ 2 w 20"/>
                    <a:gd name="T29" fmla="*/ 5 h 19"/>
                    <a:gd name="T30" fmla="*/ 5 w 20"/>
                    <a:gd name="T31" fmla="*/ 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" h="19">
                      <a:moveTo>
                        <a:pt x="5" y="9"/>
                      </a:moveTo>
                      <a:cubicBezTo>
                        <a:pt x="7" y="9"/>
                        <a:pt x="11" y="10"/>
                        <a:pt x="9" y="11"/>
                      </a:cubicBezTo>
                      <a:cubicBezTo>
                        <a:pt x="8" y="11"/>
                        <a:pt x="4" y="15"/>
                        <a:pt x="4" y="16"/>
                      </a:cubicBezTo>
                      <a:cubicBezTo>
                        <a:pt x="4" y="17"/>
                        <a:pt x="8" y="17"/>
                        <a:pt x="8" y="17"/>
                      </a:cubicBezTo>
                      <a:cubicBezTo>
                        <a:pt x="8" y="17"/>
                        <a:pt x="7" y="18"/>
                        <a:pt x="8" y="18"/>
                      </a:cubicBezTo>
                      <a:cubicBezTo>
                        <a:pt x="9" y="19"/>
                        <a:pt x="10" y="17"/>
                        <a:pt x="11" y="17"/>
                      </a:cubicBezTo>
                      <a:cubicBezTo>
                        <a:pt x="12" y="17"/>
                        <a:pt x="15" y="18"/>
                        <a:pt x="16" y="18"/>
                      </a:cubicBezTo>
                      <a:cubicBezTo>
                        <a:pt x="18" y="18"/>
                        <a:pt x="20" y="16"/>
                        <a:pt x="19" y="15"/>
                      </a:cubicBezTo>
                      <a:cubicBezTo>
                        <a:pt x="19" y="14"/>
                        <a:pt x="17" y="12"/>
                        <a:pt x="16" y="11"/>
                      </a:cubicBezTo>
                      <a:cubicBezTo>
                        <a:pt x="14" y="10"/>
                        <a:pt x="13" y="7"/>
                        <a:pt x="12" y="6"/>
                      </a:cubicBezTo>
                      <a:cubicBezTo>
                        <a:pt x="10" y="5"/>
                        <a:pt x="15" y="3"/>
                        <a:pt x="14" y="2"/>
                      </a:cubicBezTo>
                      <a:cubicBezTo>
                        <a:pt x="13" y="1"/>
                        <a:pt x="9" y="1"/>
                        <a:pt x="8" y="1"/>
                      </a:cubicBezTo>
                      <a:cubicBezTo>
                        <a:pt x="6" y="0"/>
                        <a:pt x="5" y="1"/>
                        <a:pt x="4" y="2"/>
                      </a:cubicBezTo>
                      <a:cubicBezTo>
                        <a:pt x="4" y="3"/>
                        <a:pt x="3" y="1"/>
                        <a:pt x="2" y="2"/>
                      </a:cubicBezTo>
                      <a:cubicBezTo>
                        <a:pt x="0" y="2"/>
                        <a:pt x="1" y="4"/>
                        <a:pt x="2" y="5"/>
                      </a:cubicBezTo>
                      <a:cubicBezTo>
                        <a:pt x="2" y="6"/>
                        <a:pt x="4" y="8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4" name="iSḷiḑe"/>
                <p:cNvSpPr/>
                <p:nvPr/>
              </p:nvSpPr>
              <p:spPr bwMode="auto">
                <a:xfrm>
                  <a:off x="6162955" y="3928581"/>
                  <a:ext cx="1130892" cy="1821205"/>
                </a:xfrm>
                <a:custGeom>
                  <a:avLst/>
                  <a:gdLst>
                    <a:gd name="T0" fmla="*/ 43 w 146"/>
                    <a:gd name="T1" fmla="*/ 19 h 235"/>
                    <a:gd name="T2" fmla="*/ 57 w 146"/>
                    <a:gd name="T3" fmla="*/ 30 h 235"/>
                    <a:gd name="T4" fmla="*/ 65 w 146"/>
                    <a:gd name="T5" fmla="*/ 33 h 235"/>
                    <a:gd name="T6" fmla="*/ 72 w 146"/>
                    <a:gd name="T7" fmla="*/ 16 h 235"/>
                    <a:gd name="T8" fmla="*/ 76 w 146"/>
                    <a:gd name="T9" fmla="*/ 24 h 235"/>
                    <a:gd name="T10" fmla="*/ 76 w 146"/>
                    <a:gd name="T11" fmla="*/ 26 h 235"/>
                    <a:gd name="T12" fmla="*/ 67 w 146"/>
                    <a:gd name="T13" fmla="*/ 34 h 235"/>
                    <a:gd name="T14" fmla="*/ 57 w 146"/>
                    <a:gd name="T15" fmla="*/ 34 h 235"/>
                    <a:gd name="T16" fmla="*/ 50 w 146"/>
                    <a:gd name="T17" fmla="*/ 29 h 235"/>
                    <a:gd name="T18" fmla="*/ 38 w 146"/>
                    <a:gd name="T19" fmla="*/ 40 h 235"/>
                    <a:gd name="T20" fmla="*/ 33 w 146"/>
                    <a:gd name="T21" fmla="*/ 50 h 235"/>
                    <a:gd name="T22" fmla="*/ 17 w 146"/>
                    <a:gd name="T23" fmla="*/ 66 h 235"/>
                    <a:gd name="T24" fmla="*/ 27 w 146"/>
                    <a:gd name="T25" fmla="*/ 72 h 235"/>
                    <a:gd name="T26" fmla="*/ 42 w 146"/>
                    <a:gd name="T27" fmla="*/ 61 h 235"/>
                    <a:gd name="T28" fmla="*/ 60 w 146"/>
                    <a:gd name="T29" fmla="*/ 62 h 235"/>
                    <a:gd name="T30" fmla="*/ 71 w 146"/>
                    <a:gd name="T31" fmla="*/ 66 h 235"/>
                    <a:gd name="T32" fmla="*/ 69 w 146"/>
                    <a:gd name="T33" fmla="*/ 60 h 235"/>
                    <a:gd name="T34" fmla="*/ 83 w 146"/>
                    <a:gd name="T35" fmla="*/ 71 h 235"/>
                    <a:gd name="T36" fmla="*/ 90 w 146"/>
                    <a:gd name="T37" fmla="*/ 75 h 235"/>
                    <a:gd name="T38" fmla="*/ 100 w 146"/>
                    <a:gd name="T39" fmla="*/ 85 h 235"/>
                    <a:gd name="T40" fmla="*/ 87 w 146"/>
                    <a:gd name="T41" fmla="*/ 91 h 235"/>
                    <a:gd name="T42" fmla="*/ 70 w 146"/>
                    <a:gd name="T43" fmla="*/ 87 h 235"/>
                    <a:gd name="T44" fmla="*/ 59 w 146"/>
                    <a:gd name="T45" fmla="*/ 75 h 235"/>
                    <a:gd name="T46" fmla="*/ 24 w 146"/>
                    <a:gd name="T47" fmla="*/ 76 h 235"/>
                    <a:gd name="T48" fmla="*/ 3 w 146"/>
                    <a:gd name="T49" fmla="*/ 106 h 235"/>
                    <a:gd name="T50" fmla="*/ 4 w 146"/>
                    <a:gd name="T51" fmla="*/ 135 h 235"/>
                    <a:gd name="T52" fmla="*/ 27 w 146"/>
                    <a:gd name="T53" fmla="*/ 150 h 235"/>
                    <a:gd name="T54" fmla="*/ 53 w 146"/>
                    <a:gd name="T55" fmla="*/ 150 h 235"/>
                    <a:gd name="T56" fmla="*/ 61 w 146"/>
                    <a:gd name="T57" fmla="*/ 176 h 235"/>
                    <a:gd name="T58" fmla="*/ 61 w 146"/>
                    <a:gd name="T59" fmla="*/ 209 h 235"/>
                    <a:gd name="T60" fmla="*/ 66 w 146"/>
                    <a:gd name="T61" fmla="*/ 230 h 235"/>
                    <a:gd name="T62" fmla="*/ 90 w 146"/>
                    <a:gd name="T63" fmla="*/ 223 h 235"/>
                    <a:gd name="T64" fmla="*/ 100 w 146"/>
                    <a:gd name="T65" fmla="*/ 200 h 235"/>
                    <a:gd name="T66" fmla="*/ 107 w 146"/>
                    <a:gd name="T67" fmla="*/ 174 h 235"/>
                    <a:gd name="T68" fmla="*/ 125 w 146"/>
                    <a:gd name="T69" fmla="*/ 139 h 235"/>
                    <a:gd name="T70" fmla="*/ 112 w 146"/>
                    <a:gd name="T71" fmla="*/ 126 h 235"/>
                    <a:gd name="T72" fmla="*/ 99 w 146"/>
                    <a:gd name="T73" fmla="*/ 95 h 235"/>
                    <a:gd name="T74" fmla="*/ 112 w 146"/>
                    <a:gd name="T75" fmla="*/ 117 h 235"/>
                    <a:gd name="T76" fmla="*/ 129 w 146"/>
                    <a:gd name="T77" fmla="*/ 122 h 235"/>
                    <a:gd name="T78" fmla="*/ 132 w 146"/>
                    <a:gd name="T79" fmla="*/ 102 h 235"/>
                    <a:gd name="T80" fmla="*/ 122 w 146"/>
                    <a:gd name="T81" fmla="*/ 94 h 235"/>
                    <a:gd name="T82" fmla="*/ 135 w 146"/>
                    <a:gd name="T83" fmla="*/ 103 h 235"/>
                    <a:gd name="T84" fmla="*/ 103 w 146"/>
                    <a:gd name="T85" fmla="*/ 18 h 235"/>
                    <a:gd name="T86" fmla="*/ 96 w 146"/>
                    <a:gd name="T87" fmla="*/ 13 h 235"/>
                    <a:gd name="T88" fmla="*/ 99 w 146"/>
                    <a:gd name="T89" fmla="*/ 159 h 235"/>
                    <a:gd name="T90" fmla="*/ 122 w 146"/>
                    <a:gd name="T91" fmla="*/ 56 h 235"/>
                    <a:gd name="T92" fmla="*/ 123 w 146"/>
                    <a:gd name="T93" fmla="*/ 61 h 235"/>
                    <a:gd name="T94" fmla="*/ 129 w 146"/>
                    <a:gd name="T95" fmla="*/ 77 h 235"/>
                    <a:gd name="T96" fmla="*/ 121 w 146"/>
                    <a:gd name="T97" fmla="*/ 66 h 235"/>
                    <a:gd name="T98" fmla="*/ 94 w 146"/>
                    <a:gd name="T99" fmla="*/ 25 h 235"/>
                    <a:gd name="T100" fmla="*/ 101 w 146"/>
                    <a:gd name="T101" fmla="*/ 55 h 235"/>
                    <a:gd name="T102" fmla="*/ 110 w 146"/>
                    <a:gd name="T103" fmla="*/ 66 h 235"/>
                    <a:gd name="T104" fmla="*/ 88 w 146"/>
                    <a:gd name="T105" fmla="*/ 66 h 2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6" h="235">
                      <a:moveTo>
                        <a:pt x="74" y="1"/>
                      </a:moveTo>
                      <a:cubicBezTo>
                        <a:pt x="71" y="1"/>
                        <a:pt x="61" y="5"/>
                        <a:pt x="60" y="6"/>
                      </a:cubicBezTo>
                      <a:cubicBezTo>
                        <a:pt x="60" y="6"/>
                        <a:pt x="59" y="8"/>
                        <a:pt x="57" y="10"/>
                      </a:cubicBezTo>
                      <a:cubicBezTo>
                        <a:pt x="56" y="11"/>
                        <a:pt x="52" y="12"/>
                        <a:pt x="49" y="13"/>
                      </a:cubicBezTo>
                      <a:cubicBezTo>
                        <a:pt x="47" y="13"/>
                        <a:pt x="43" y="18"/>
                        <a:pt x="43" y="19"/>
                      </a:cubicBezTo>
                      <a:cubicBezTo>
                        <a:pt x="43" y="19"/>
                        <a:pt x="45" y="22"/>
                        <a:pt x="45" y="22"/>
                      </a:cubicBezTo>
                      <a:cubicBezTo>
                        <a:pt x="44" y="23"/>
                        <a:pt x="46" y="26"/>
                        <a:pt x="47" y="26"/>
                      </a:cubicBezTo>
                      <a:cubicBezTo>
                        <a:pt x="49" y="27"/>
                        <a:pt x="52" y="27"/>
                        <a:pt x="52" y="26"/>
                      </a:cubicBezTo>
                      <a:cubicBezTo>
                        <a:pt x="52" y="25"/>
                        <a:pt x="54" y="23"/>
                        <a:pt x="55" y="24"/>
                      </a:cubicBezTo>
                      <a:cubicBezTo>
                        <a:pt x="55" y="26"/>
                        <a:pt x="57" y="29"/>
                        <a:pt x="57" y="30"/>
                      </a:cubicBezTo>
                      <a:cubicBezTo>
                        <a:pt x="57" y="30"/>
                        <a:pt x="57" y="32"/>
                        <a:pt x="57" y="33"/>
                      </a:cubicBezTo>
                      <a:cubicBezTo>
                        <a:pt x="57" y="33"/>
                        <a:pt x="57" y="33"/>
                        <a:pt x="57" y="33"/>
                      </a:cubicBezTo>
                      <a:cubicBezTo>
                        <a:pt x="58" y="33"/>
                        <a:pt x="58" y="35"/>
                        <a:pt x="58" y="35"/>
                      </a:cubicBezTo>
                      <a:cubicBezTo>
                        <a:pt x="58" y="35"/>
                        <a:pt x="59" y="37"/>
                        <a:pt x="60" y="37"/>
                      </a:cubicBezTo>
                      <a:cubicBezTo>
                        <a:pt x="61" y="31"/>
                        <a:pt x="65" y="33"/>
                        <a:pt x="65" y="33"/>
                      </a:cubicBezTo>
                      <a:cubicBezTo>
                        <a:pt x="65" y="33"/>
                        <a:pt x="67" y="31"/>
                        <a:pt x="66" y="30"/>
                      </a:cubicBezTo>
                      <a:cubicBezTo>
                        <a:pt x="66" y="28"/>
                        <a:pt x="68" y="26"/>
                        <a:pt x="68" y="25"/>
                      </a:cubicBezTo>
                      <a:cubicBezTo>
                        <a:pt x="69" y="25"/>
                        <a:pt x="70" y="23"/>
                        <a:pt x="68" y="22"/>
                      </a:cubicBezTo>
                      <a:cubicBezTo>
                        <a:pt x="66" y="21"/>
                        <a:pt x="64" y="20"/>
                        <a:pt x="66" y="19"/>
                      </a:cubicBezTo>
                      <a:cubicBezTo>
                        <a:pt x="68" y="17"/>
                        <a:pt x="70" y="19"/>
                        <a:pt x="72" y="16"/>
                      </a:cubicBezTo>
                      <a:cubicBezTo>
                        <a:pt x="74" y="13"/>
                        <a:pt x="71" y="12"/>
                        <a:pt x="74" y="12"/>
                      </a:cubicBezTo>
                      <a:cubicBezTo>
                        <a:pt x="77" y="12"/>
                        <a:pt x="80" y="12"/>
                        <a:pt x="79" y="13"/>
                      </a:cubicBezTo>
                      <a:cubicBezTo>
                        <a:pt x="79" y="14"/>
                        <a:pt x="75" y="16"/>
                        <a:pt x="74" y="17"/>
                      </a:cubicBezTo>
                      <a:cubicBezTo>
                        <a:pt x="72" y="18"/>
                        <a:pt x="72" y="20"/>
                        <a:pt x="73" y="21"/>
                      </a:cubicBezTo>
                      <a:cubicBezTo>
                        <a:pt x="74" y="22"/>
                        <a:pt x="75" y="24"/>
                        <a:pt x="76" y="24"/>
                      </a:cubicBezTo>
                      <a:cubicBezTo>
                        <a:pt x="77" y="24"/>
                        <a:pt x="79" y="23"/>
                        <a:pt x="80" y="23"/>
                      </a:cubicBezTo>
                      <a:cubicBezTo>
                        <a:pt x="82" y="23"/>
                        <a:pt x="85" y="23"/>
                        <a:pt x="85" y="23"/>
                      </a:cubicBezTo>
                      <a:cubicBezTo>
                        <a:pt x="86" y="23"/>
                        <a:pt x="88" y="26"/>
                        <a:pt x="87" y="26"/>
                      </a:cubicBezTo>
                      <a:cubicBezTo>
                        <a:pt x="86" y="26"/>
                        <a:pt x="84" y="26"/>
                        <a:pt x="82" y="26"/>
                      </a:cubicBezTo>
                      <a:cubicBezTo>
                        <a:pt x="79" y="26"/>
                        <a:pt x="76" y="26"/>
                        <a:pt x="76" y="26"/>
                      </a:cubicBezTo>
                      <a:cubicBezTo>
                        <a:pt x="76" y="27"/>
                        <a:pt x="80" y="28"/>
                        <a:pt x="79" y="29"/>
                      </a:cubicBezTo>
                      <a:cubicBezTo>
                        <a:pt x="78" y="30"/>
                        <a:pt x="76" y="29"/>
                        <a:pt x="75" y="28"/>
                      </a:cubicBezTo>
                      <a:cubicBezTo>
                        <a:pt x="73" y="28"/>
                        <a:pt x="73" y="30"/>
                        <a:pt x="72" y="32"/>
                      </a:cubicBezTo>
                      <a:cubicBezTo>
                        <a:pt x="72" y="33"/>
                        <a:pt x="74" y="36"/>
                        <a:pt x="71" y="35"/>
                      </a:cubicBezTo>
                      <a:cubicBezTo>
                        <a:pt x="69" y="34"/>
                        <a:pt x="67" y="33"/>
                        <a:pt x="67" y="34"/>
                      </a:cubicBezTo>
                      <a:cubicBezTo>
                        <a:pt x="66" y="34"/>
                        <a:pt x="65" y="35"/>
                        <a:pt x="63" y="35"/>
                      </a:cubicBezTo>
                      <a:cubicBezTo>
                        <a:pt x="62" y="36"/>
                        <a:pt x="62" y="38"/>
                        <a:pt x="60" y="37"/>
                      </a:cubicBezTo>
                      <a:cubicBezTo>
                        <a:pt x="60" y="37"/>
                        <a:pt x="60" y="37"/>
                        <a:pt x="60" y="37"/>
                      </a:cubicBezTo>
                      <a:cubicBezTo>
                        <a:pt x="58" y="37"/>
                        <a:pt x="58" y="37"/>
                        <a:pt x="58" y="37"/>
                      </a:cubicBezTo>
                      <a:cubicBezTo>
                        <a:pt x="58" y="36"/>
                        <a:pt x="58" y="35"/>
                        <a:pt x="57" y="34"/>
                      </a:cubicBezTo>
                      <a:cubicBezTo>
                        <a:pt x="57" y="34"/>
                        <a:pt x="57" y="34"/>
                        <a:pt x="57" y="33"/>
                      </a:cubicBezTo>
                      <a:cubicBezTo>
                        <a:pt x="57" y="33"/>
                        <a:pt x="56" y="33"/>
                        <a:pt x="56" y="33"/>
                      </a:cubicBezTo>
                      <a:cubicBezTo>
                        <a:pt x="56" y="33"/>
                        <a:pt x="55" y="33"/>
                        <a:pt x="55" y="31"/>
                      </a:cubicBezTo>
                      <a:cubicBezTo>
                        <a:pt x="54" y="30"/>
                        <a:pt x="55" y="28"/>
                        <a:pt x="54" y="28"/>
                      </a:cubicBezTo>
                      <a:cubicBezTo>
                        <a:pt x="53" y="28"/>
                        <a:pt x="51" y="28"/>
                        <a:pt x="50" y="29"/>
                      </a:cubicBezTo>
                      <a:cubicBezTo>
                        <a:pt x="50" y="30"/>
                        <a:pt x="49" y="32"/>
                        <a:pt x="50" y="33"/>
                      </a:cubicBezTo>
                      <a:cubicBezTo>
                        <a:pt x="51" y="34"/>
                        <a:pt x="53" y="36"/>
                        <a:pt x="51" y="35"/>
                      </a:cubicBezTo>
                      <a:cubicBezTo>
                        <a:pt x="49" y="35"/>
                        <a:pt x="47" y="34"/>
                        <a:pt x="46" y="35"/>
                      </a:cubicBezTo>
                      <a:cubicBezTo>
                        <a:pt x="45" y="36"/>
                        <a:pt x="42" y="39"/>
                        <a:pt x="42" y="39"/>
                      </a:cubicBezTo>
                      <a:cubicBezTo>
                        <a:pt x="42" y="39"/>
                        <a:pt x="38" y="39"/>
                        <a:pt x="38" y="40"/>
                      </a:cubicBezTo>
                      <a:cubicBezTo>
                        <a:pt x="38" y="41"/>
                        <a:pt x="39" y="43"/>
                        <a:pt x="37" y="43"/>
                      </a:cubicBezTo>
                      <a:cubicBezTo>
                        <a:pt x="36" y="43"/>
                        <a:pt x="34" y="43"/>
                        <a:pt x="32" y="44"/>
                      </a:cubicBezTo>
                      <a:cubicBezTo>
                        <a:pt x="30" y="44"/>
                        <a:pt x="30" y="45"/>
                        <a:pt x="27" y="45"/>
                      </a:cubicBezTo>
                      <a:cubicBezTo>
                        <a:pt x="25" y="45"/>
                        <a:pt x="25" y="46"/>
                        <a:pt x="27" y="47"/>
                      </a:cubicBezTo>
                      <a:cubicBezTo>
                        <a:pt x="29" y="47"/>
                        <a:pt x="33" y="49"/>
                        <a:pt x="33" y="50"/>
                      </a:cubicBezTo>
                      <a:cubicBezTo>
                        <a:pt x="33" y="52"/>
                        <a:pt x="33" y="54"/>
                        <a:pt x="32" y="56"/>
                      </a:cubicBezTo>
                      <a:cubicBezTo>
                        <a:pt x="32" y="57"/>
                        <a:pt x="28" y="56"/>
                        <a:pt x="26" y="56"/>
                      </a:cubicBezTo>
                      <a:cubicBezTo>
                        <a:pt x="24" y="56"/>
                        <a:pt x="20" y="55"/>
                        <a:pt x="18" y="56"/>
                      </a:cubicBezTo>
                      <a:cubicBezTo>
                        <a:pt x="16" y="57"/>
                        <a:pt x="17" y="61"/>
                        <a:pt x="17" y="62"/>
                      </a:cubicBezTo>
                      <a:cubicBezTo>
                        <a:pt x="18" y="64"/>
                        <a:pt x="17" y="65"/>
                        <a:pt x="17" y="66"/>
                      </a:cubicBezTo>
                      <a:cubicBezTo>
                        <a:pt x="16" y="66"/>
                        <a:pt x="16" y="68"/>
                        <a:pt x="17" y="69"/>
                      </a:cubicBezTo>
                      <a:cubicBezTo>
                        <a:pt x="18" y="70"/>
                        <a:pt x="18" y="72"/>
                        <a:pt x="19" y="72"/>
                      </a:cubicBezTo>
                      <a:cubicBezTo>
                        <a:pt x="20" y="72"/>
                        <a:pt x="22" y="71"/>
                        <a:pt x="23" y="72"/>
                      </a:cubicBezTo>
                      <a:cubicBezTo>
                        <a:pt x="24" y="73"/>
                        <a:pt x="25" y="76"/>
                        <a:pt x="25" y="75"/>
                      </a:cubicBezTo>
                      <a:cubicBezTo>
                        <a:pt x="26" y="74"/>
                        <a:pt x="26" y="72"/>
                        <a:pt x="27" y="72"/>
                      </a:cubicBezTo>
                      <a:cubicBezTo>
                        <a:pt x="28" y="73"/>
                        <a:pt x="30" y="72"/>
                        <a:pt x="32" y="72"/>
                      </a:cubicBezTo>
                      <a:cubicBezTo>
                        <a:pt x="33" y="72"/>
                        <a:pt x="34" y="70"/>
                        <a:pt x="36" y="69"/>
                      </a:cubicBezTo>
                      <a:cubicBezTo>
                        <a:pt x="37" y="68"/>
                        <a:pt x="36" y="68"/>
                        <a:pt x="36" y="67"/>
                      </a:cubicBezTo>
                      <a:cubicBezTo>
                        <a:pt x="35" y="66"/>
                        <a:pt x="37" y="64"/>
                        <a:pt x="38" y="63"/>
                      </a:cubicBezTo>
                      <a:cubicBezTo>
                        <a:pt x="39" y="62"/>
                        <a:pt x="42" y="63"/>
                        <a:pt x="42" y="61"/>
                      </a:cubicBezTo>
                      <a:cubicBezTo>
                        <a:pt x="42" y="60"/>
                        <a:pt x="42" y="57"/>
                        <a:pt x="44" y="57"/>
                      </a:cubicBezTo>
                      <a:cubicBezTo>
                        <a:pt x="45" y="58"/>
                        <a:pt x="47" y="59"/>
                        <a:pt x="48" y="59"/>
                      </a:cubicBezTo>
                      <a:cubicBezTo>
                        <a:pt x="49" y="59"/>
                        <a:pt x="52" y="57"/>
                        <a:pt x="52" y="56"/>
                      </a:cubicBezTo>
                      <a:cubicBezTo>
                        <a:pt x="53" y="56"/>
                        <a:pt x="55" y="56"/>
                        <a:pt x="56" y="58"/>
                      </a:cubicBezTo>
                      <a:cubicBezTo>
                        <a:pt x="56" y="60"/>
                        <a:pt x="59" y="62"/>
                        <a:pt x="60" y="62"/>
                      </a:cubicBezTo>
                      <a:cubicBezTo>
                        <a:pt x="60" y="63"/>
                        <a:pt x="65" y="65"/>
                        <a:pt x="65" y="65"/>
                      </a:cubicBezTo>
                      <a:cubicBezTo>
                        <a:pt x="66" y="66"/>
                        <a:pt x="67" y="68"/>
                        <a:pt x="67" y="69"/>
                      </a:cubicBezTo>
                      <a:cubicBezTo>
                        <a:pt x="68" y="71"/>
                        <a:pt x="70" y="73"/>
                        <a:pt x="70" y="71"/>
                      </a:cubicBezTo>
                      <a:cubicBezTo>
                        <a:pt x="70" y="70"/>
                        <a:pt x="68" y="66"/>
                        <a:pt x="69" y="66"/>
                      </a:cubicBezTo>
                      <a:cubicBezTo>
                        <a:pt x="70" y="66"/>
                        <a:pt x="71" y="66"/>
                        <a:pt x="71" y="66"/>
                      </a:cubicBezTo>
                      <a:cubicBezTo>
                        <a:pt x="71" y="66"/>
                        <a:pt x="68" y="63"/>
                        <a:pt x="67" y="62"/>
                      </a:cubicBezTo>
                      <a:cubicBezTo>
                        <a:pt x="66" y="62"/>
                        <a:pt x="64" y="60"/>
                        <a:pt x="63" y="58"/>
                      </a:cubicBezTo>
                      <a:cubicBezTo>
                        <a:pt x="62" y="56"/>
                        <a:pt x="59" y="56"/>
                        <a:pt x="59" y="54"/>
                      </a:cubicBezTo>
                      <a:cubicBezTo>
                        <a:pt x="59" y="52"/>
                        <a:pt x="62" y="53"/>
                        <a:pt x="63" y="55"/>
                      </a:cubicBezTo>
                      <a:cubicBezTo>
                        <a:pt x="64" y="57"/>
                        <a:pt x="68" y="59"/>
                        <a:pt x="69" y="60"/>
                      </a:cubicBezTo>
                      <a:cubicBezTo>
                        <a:pt x="70" y="62"/>
                        <a:pt x="72" y="62"/>
                        <a:pt x="72" y="64"/>
                      </a:cubicBezTo>
                      <a:cubicBezTo>
                        <a:pt x="73" y="66"/>
                        <a:pt x="74" y="68"/>
                        <a:pt x="75" y="69"/>
                      </a:cubicBezTo>
                      <a:cubicBezTo>
                        <a:pt x="76" y="69"/>
                        <a:pt x="76" y="76"/>
                        <a:pt x="77" y="77"/>
                      </a:cubicBezTo>
                      <a:cubicBezTo>
                        <a:pt x="77" y="78"/>
                        <a:pt x="80" y="75"/>
                        <a:pt x="80" y="74"/>
                      </a:cubicBezTo>
                      <a:cubicBezTo>
                        <a:pt x="81" y="73"/>
                        <a:pt x="83" y="73"/>
                        <a:pt x="83" y="71"/>
                      </a:cubicBezTo>
                      <a:cubicBezTo>
                        <a:pt x="83" y="70"/>
                        <a:pt x="81" y="69"/>
                        <a:pt x="80" y="68"/>
                      </a:cubicBezTo>
                      <a:cubicBezTo>
                        <a:pt x="79" y="67"/>
                        <a:pt x="81" y="67"/>
                        <a:pt x="82" y="66"/>
                      </a:cubicBezTo>
                      <a:cubicBezTo>
                        <a:pt x="83" y="65"/>
                        <a:pt x="84" y="64"/>
                        <a:pt x="85" y="65"/>
                      </a:cubicBezTo>
                      <a:cubicBezTo>
                        <a:pt x="85" y="67"/>
                        <a:pt x="85" y="71"/>
                        <a:pt x="86" y="72"/>
                      </a:cubicBezTo>
                      <a:cubicBezTo>
                        <a:pt x="86" y="73"/>
                        <a:pt x="89" y="74"/>
                        <a:pt x="90" y="75"/>
                      </a:cubicBezTo>
                      <a:cubicBezTo>
                        <a:pt x="90" y="76"/>
                        <a:pt x="93" y="77"/>
                        <a:pt x="93" y="76"/>
                      </a:cubicBezTo>
                      <a:cubicBezTo>
                        <a:pt x="94" y="75"/>
                        <a:pt x="96" y="77"/>
                        <a:pt x="97" y="77"/>
                      </a:cubicBezTo>
                      <a:cubicBezTo>
                        <a:pt x="97" y="77"/>
                        <a:pt x="99" y="77"/>
                        <a:pt x="100" y="76"/>
                      </a:cubicBezTo>
                      <a:cubicBezTo>
                        <a:pt x="101" y="76"/>
                        <a:pt x="102" y="75"/>
                        <a:pt x="102" y="77"/>
                      </a:cubicBezTo>
                      <a:cubicBezTo>
                        <a:pt x="102" y="80"/>
                        <a:pt x="102" y="84"/>
                        <a:pt x="100" y="85"/>
                      </a:cubicBezTo>
                      <a:cubicBezTo>
                        <a:pt x="99" y="87"/>
                        <a:pt x="100" y="88"/>
                        <a:pt x="98" y="88"/>
                      </a:cubicBezTo>
                      <a:cubicBezTo>
                        <a:pt x="98" y="88"/>
                        <a:pt x="97" y="88"/>
                        <a:pt x="97" y="88"/>
                      </a:cubicBezTo>
                      <a:cubicBezTo>
                        <a:pt x="96" y="87"/>
                        <a:pt x="95" y="87"/>
                        <a:pt x="95" y="87"/>
                      </a:cubicBezTo>
                      <a:cubicBezTo>
                        <a:pt x="93" y="87"/>
                        <a:pt x="91" y="87"/>
                        <a:pt x="89" y="90"/>
                      </a:cubicBezTo>
                      <a:cubicBezTo>
                        <a:pt x="88" y="92"/>
                        <a:pt x="87" y="92"/>
                        <a:pt x="87" y="91"/>
                      </a:cubicBezTo>
                      <a:cubicBezTo>
                        <a:pt x="87" y="90"/>
                        <a:pt x="91" y="87"/>
                        <a:pt x="90" y="86"/>
                      </a:cubicBezTo>
                      <a:cubicBezTo>
                        <a:pt x="90" y="85"/>
                        <a:pt x="86" y="86"/>
                        <a:pt x="84" y="85"/>
                      </a:cubicBezTo>
                      <a:cubicBezTo>
                        <a:pt x="82" y="85"/>
                        <a:pt x="81" y="84"/>
                        <a:pt x="79" y="83"/>
                      </a:cubicBezTo>
                      <a:cubicBezTo>
                        <a:pt x="78" y="83"/>
                        <a:pt x="77" y="87"/>
                        <a:pt x="76" y="89"/>
                      </a:cubicBezTo>
                      <a:cubicBezTo>
                        <a:pt x="74" y="91"/>
                        <a:pt x="72" y="88"/>
                        <a:pt x="70" y="87"/>
                      </a:cubicBezTo>
                      <a:cubicBezTo>
                        <a:pt x="69" y="87"/>
                        <a:pt x="66" y="85"/>
                        <a:pt x="66" y="85"/>
                      </a:cubicBezTo>
                      <a:cubicBezTo>
                        <a:pt x="66" y="85"/>
                        <a:pt x="63" y="83"/>
                        <a:pt x="62" y="83"/>
                      </a:cubicBezTo>
                      <a:cubicBezTo>
                        <a:pt x="61" y="83"/>
                        <a:pt x="59" y="81"/>
                        <a:pt x="58" y="80"/>
                      </a:cubicBezTo>
                      <a:cubicBezTo>
                        <a:pt x="57" y="80"/>
                        <a:pt x="55" y="79"/>
                        <a:pt x="57" y="78"/>
                      </a:cubicBezTo>
                      <a:cubicBezTo>
                        <a:pt x="58" y="77"/>
                        <a:pt x="61" y="79"/>
                        <a:pt x="59" y="75"/>
                      </a:cubicBezTo>
                      <a:cubicBezTo>
                        <a:pt x="58" y="70"/>
                        <a:pt x="53" y="71"/>
                        <a:pt x="52" y="71"/>
                      </a:cubicBezTo>
                      <a:cubicBezTo>
                        <a:pt x="51" y="72"/>
                        <a:pt x="43" y="71"/>
                        <a:pt x="42" y="71"/>
                      </a:cubicBezTo>
                      <a:cubicBezTo>
                        <a:pt x="42" y="71"/>
                        <a:pt x="37" y="73"/>
                        <a:pt x="35" y="74"/>
                      </a:cubicBezTo>
                      <a:cubicBezTo>
                        <a:pt x="34" y="75"/>
                        <a:pt x="31" y="76"/>
                        <a:pt x="30" y="76"/>
                      </a:cubicBezTo>
                      <a:cubicBezTo>
                        <a:pt x="30" y="77"/>
                        <a:pt x="26" y="75"/>
                        <a:pt x="24" y="76"/>
                      </a:cubicBezTo>
                      <a:cubicBezTo>
                        <a:pt x="22" y="78"/>
                        <a:pt x="20" y="80"/>
                        <a:pt x="20" y="80"/>
                      </a:cubicBezTo>
                      <a:cubicBezTo>
                        <a:pt x="19" y="80"/>
                        <a:pt x="18" y="81"/>
                        <a:pt x="17" y="84"/>
                      </a:cubicBezTo>
                      <a:cubicBezTo>
                        <a:pt x="16" y="87"/>
                        <a:pt x="17" y="90"/>
                        <a:pt x="15" y="91"/>
                      </a:cubicBezTo>
                      <a:cubicBezTo>
                        <a:pt x="13" y="92"/>
                        <a:pt x="9" y="94"/>
                        <a:pt x="8" y="95"/>
                      </a:cubicBezTo>
                      <a:cubicBezTo>
                        <a:pt x="6" y="97"/>
                        <a:pt x="5" y="103"/>
                        <a:pt x="3" y="106"/>
                      </a:cubicBezTo>
                      <a:cubicBezTo>
                        <a:pt x="2" y="109"/>
                        <a:pt x="3" y="111"/>
                        <a:pt x="4" y="113"/>
                      </a:cubicBezTo>
                      <a:cubicBezTo>
                        <a:pt x="4" y="115"/>
                        <a:pt x="5" y="118"/>
                        <a:pt x="3" y="121"/>
                      </a:cubicBezTo>
                      <a:cubicBezTo>
                        <a:pt x="1" y="124"/>
                        <a:pt x="2" y="125"/>
                        <a:pt x="1" y="126"/>
                      </a:cubicBezTo>
                      <a:cubicBezTo>
                        <a:pt x="0" y="126"/>
                        <a:pt x="2" y="127"/>
                        <a:pt x="2" y="129"/>
                      </a:cubicBezTo>
                      <a:cubicBezTo>
                        <a:pt x="2" y="131"/>
                        <a:pt x="0" y="133"/>
                        <a:pt x="4" y="135"/>
                      </a:cubicBezTo>
                      <a:cubicBezTo>
                        <a:pt x="7" y="137"/>
                        <a:pt x="10" y="137"/>
                        <a:pt x="11" y="139"/>
                      </a:cubicBezTo>
                      <a:cubicBezTo>
                        <a:pt x="12" y="142"/>
                        <a:pt x="15" y="148"/>
                        <a:pt x="15" y="148"/>
                      </a:cubicBezTo>
                      <a:cubicBezTo>
                        <a:pt x="15" y="148"/>
                        <a:pt x="18" y="151"/>
                        <a:pt x="20" y="152"/>
                      </a:cubicBezTo>
                      <a:cubicBezTo>
                        <a:pt x="21" y="154"/>
                        <a:pt x="22" y="153"/>
                        <a:pt x="22" y="151"/>
                      </a:cubicBezTo>
                      <a:cubicBezTo>
                        <a:pt x="22" y="150"/>
                        <a:pt x="24" y="150"/>
                        <a:pt x="27" y="150"/>
                      </a:cubicBezTo>
                      <a:cubicBezTo>
                        <a:pt x="29" y="150"/>
                        <a:pt x="31" y="150"/>
                        <a:pt x="33" y="150"/>
                      </a:cubicBezTo>
                      <a:cubicBezTo>
                        <a:pt x="36" y="149"/>
                        <a:pt x="38" y="146"/>
                        <a:pt x="39" y="145"/>
                      </a:cubicBezTo>
                      <a:cubicBezTo>
                        <a:pt x="39" y="145"/>
                        <a:pt x="43" y="144"/>
                        <a:pt x="45" y="146"/>
                      </a:cubicBezTo>
                      <a:cubicBezTo>
                        <a:pt x="47" y="148"/>
                        <a:pt x="47" y="150"/>
                        <a:pt x="48" y="151"/>
                      </a:cubicBezTo>
                      <a:cubicBezTo>
                        <a:pt x="49" y="153"/>
                        <a:pt x="51" y="152"/>
                        <a:pt x="53" y="150"/>
                      </a:cubicBezTo>
                      <a:cubicBezTo>
                        <a:pt x="54" y="149"/>
                        <a:pt x="54" y="149"/>
                        <a:pt x="55" y="151"/>
                      </a:cubicBezTo>
                      <a:cubicBezTo>
                        <a:pt x="57" y="152"/>
                        <a:pt x="58" y="153"/>
                        <a:pt x="56" y="155"/>
                      </a:cubicBezTo>
                      <a:cubicBezTo>
                        <a:pt x="55" y="157"/>
                        <a:pt x="55" y="159"/>
                        <a:pt x="54" y="162"/>
                      </a:cubicBezTo>
                      <a:cubicBezTo>
                        <a:pt x="53" y="165"/>
                        <a:pt x="55" y="165"/>
                        <a:pt x="57" y="166"/>
                      </a:cubicBezTo>
                      <a:cubicBezTo>
                        <a:pt x="59" y="167"/>
                        <a:pt x="60" y="175"/>
                        <a:pt x="61" y="176"/>
                      </a:cubicBezTo>
                      <a:cubicBezTo>
                        <a:pt x="62" y="178"/>
                        <a:pt x="60" y="182"/>
                        <a:pt x="61" y="184"/>
                      </a:cubicBezTo>
                      <a:cubicBezTo>
                        <a:pt x="62" y="186"/>
                        <a:pt x="63" y="187"/>
                        <a:pt x="61" y="189"/>
                      </a:cubicBezTo>
                      <a:cubicBezTo>
                        <a:pt x="60" y="190"/>
                        <a:pt x="58" y="192"/>
                        <a:pt x="58" y="196"/>
                      </a:cubicBezTo>
                      <a:cubicBezTo>
                        <a:pt x="57" y="200"/>
                        <a:pt x="58" y="202"/>
                        <a:pt x="58" y="203"/>
                      </a:cubicBezTo>
                      <a:cubicBezTo>
                        <a:pt x="59" y="204"/>
                        <a:pt x="60" y="208"/>
                        <a:pt x="61" y="209"/>
                      </a:cubicBezTo>
                      <a:cubicBezTo>
                        <a:pt x="62" y="210"/>
                        <a:pt x="64" y="212"/>
                        <a:pt x="64" y="214"/>
                      </a:cubicBezTo>
                      <a:cubicBezTo>
                        <a:pt x="64" y="216"/>
                        <a:pt x="61" y="219"/>
                        <a:pt x="62" y="220"/>
                      </a:cubicBezTo>
                      <a:cubicBezTo>
                        <a:pt x="63" y="221"/>
                        <a:pt x="63" y="222"/>
                        <a:pt x="64" y="224"/>
                      </a:cubicBezTo>
                      <a:cubicBezTo>
                        <a:pt x="66" y="225"/>
                        <a:pt x="66" y="228"/>
                        <a:pt x="66" y="228"/>
                      </a:cubicBezTo>
                      <a:cubicBezTo>
                        <a:pt x="66" y="228"/>
                        <a:pt x="66" y="229"/>
                        <a:pt x="66" y="230"/>
                      </a:cubicBezTo>
                      <a:cubicBezTo>
                        <a:pt x="66" y="232"/>
                        <a:pt x="66" y="233"/>
                        <a:pt x="67" y="234"/>
                      </a:cubicBezTo>
                      <a:cubicBezTo>
                        <a:pt x="69" y="235"/>
                        <a:pt x="70" y="235"/>
                        <a:pt x="70" y="234"/>
                      </a:cubicBezTo>
                      <a:cubicBezTo>
                        <a:pt x="71" y="233"/>
                        <a:pt x="75" y="231"/>
                        <a:pt x="77" y="231"/>
                      </a:cubicBezTo>
                      <a:cubicBezTo>
                        <a:pt x="79" y="231"/>
                        <a:pt x="81" y="231"/>
                        <a:pt x="83" y="230"/>
                      </a:cubicBezTo>
                      <a:cubicBezTo>
                        <a:pt x="85" y="228"/>
                        <a:pt x="89" y="224"/>
                        <a:pt x="90" y="223"/>
                      </a:cubicBezTo>
                      <a:cubicBezTo>
                        <a:pt x="91" y="221"/>
                        <a:pt x="94" y="219"/>
                        <a:pt x="94" y="218"/>
                      </a:cubicBezTo>
                      <a:cubicBezTo>
                        <a:pt x="93" y="216"/>
                        <a:pt x="92" y="214"/>
                        <a:pt x="93" y="214"/>
                      </a:cubicBezTo>
                      <a:cubicBezTo>
                        <a:pt x="94" y="213"/>
                        <a:pt x="98" y="212"/>
                        <a:pt x="98" y="211"/>
                      </a:cubicBezTo>
                      <a:cubicBezTo>
                        <a:pt x="99" y="210"/>
                        <a:pt x="98" y="206"/>
                        <a:pt x="98" y="205"/>
                      </a:cubicBezTo>
                      <a:cubicBezTo>
                        <a:pt x="98" y="204"/>
                        <a:pt x="99" y="202"/>
                        <a:pt x="100" y="200"/>
                      </a:cubicBezTo>
                      <a:cubicBezTo>
                        <a:pt x="101" y="198"/>
                        <a:pt x="104" y="196"/>
                        <a:pt x="105" y="195"/>
                      </a:cubicBezTo>
                      <a:cubicBezTo>
                        <a:pt x="105" y="195"/>
                        <a:pt x="108" y="192"/>
                        <a:pt x="108" y="190"/>
                      </a:cubicBezTo>
                      <a:cubicBezTo>
                        <a:pt x="109" y="187"/>
                        <a:pt x="108" y="184"/>
                        <a:pt x="109" y="183"/>
                      </a:cubicBezTo>
                      <a:cubicBezTo>
                        <a:pt x="109" y="182"/>
                        <a:pt x="109" y="181"/>
                        <a:pt x="108" y="179"/>
                      </a:cubicBezTo>
                      <a:cubicBezTo>
                        <a:pt x="107" y="178"/>
                        <a:pt x="107" y="174"/>
                        <a:pt x="107" y="174"/>
                      </a:cubicBezTo>
                      <a:cubicBezTo>
                        <a:pt x="106" y="173"/>
                        <a:pt x="107" y="168"/>
                        <a:pt x="108" y="168"/>
                      </a:cubicBezTo>
                      <a:cubicBezTo>
                        <a:pt x="109" y="167"/>
                        <a:pt x="111" y="163"/>
                        <a:pt x="112" y="162"/>
                      </a:cubicBezTo>
                      <a:cubicBezTo>
                        <a:pt x="113" y="160"/>
                        <a:pt x="116" y="154"/>
                        <a:pt x="117" y="154"/>
                      </a:cubicBezTo>
                      <a:cubicBezTo>
                        <a:pt x="119" y="153"/>
                        <a:pt x="121" y="150"/>
                        <a:pt x="121" y="149"/>
                      </a:cubicBezTo>
                      <a:cubicBezTo>
                        <a:pt x="121" y="147"/>
                        <a:pt x="125" y="140"/>
                        <a:pt x="125" y="139"/>
                      </a:cubicBezTo>
                      <a:cubicBezTo>
                        <a:pt x="125" y="138"/>
                        <a:pt x="126" y="133"/>
                        <a:pt x="126" y="132"/>
                      </a:cubicBezTo>
                      <a:cubicBezTo>
                        <a:pt x="125" y="131"/>
                        <a:pt x="121" y="134"/>
                        <a:pt x="120" y="134"/>
                      </a:cubicBezTo>
                      <a:cubicBezTo>
                        <a:pt x="119" y="134"/>
                        <a:pt x="118" y="136"/>
                        <a:pt x="116" y="136"/>
                      </a:cubicBezTo>
                      <a:cubicBezTo>
                        <a:pt x="114" y="136"/>
                        <a:pt x="115" y="133"/>
                        <a:pt x="114" y="132"/>
                      </a:cubicBezTo>
                      <a:cubicBezTo>
                        <a:pt x="114" y="131"/>
                        <a:pt x="112" y="127"/>
                        <a:pt x="112" y="126"/>
                      </a:cubicBezTo>
                      <a:cubicBezTo>
                        <a:pt x="111" y="126"/>
                        <a:pt x="110" y="124"/>
                        <a:pt x="109" y="122"/>
                      </a:cubicBezTo>
                      <a:cubicBezTo>
                        <a:pt x="108" y="119"/>
                        <a:pt x="106" y="118"/>
                        <a:pt x="104" y="116"/>
                      </a:cubicBezTo>
                      <a:cubicBezTo>
                        <a:pt x="103" y="114"/>
                        <a:pt x="105" y="109"/>
                        <a:pt x="103" y="106"/>
                      </a:cubicBezTo>
                      <a:cubicBezTo>
                        <a:pt x="102" y="103"/>
                        <a:pt x="101" y="100"/>
                        <a:pt x="100" y="97"/>
                      </a:cubicBezTo>
                      <a:cubicBezTo>
                        <a:pt x="100" y="97"/>
                        <a:pt x="100" y="96"/>
                        <a:pt x="99" y="95"/>
                      </a:cubicBezTo>
                      <a:cubicBezTo>
                        <a:pt x="101" y="95"/>
                        <a:pt x="103" y="94"/>
                        <a:pt x="103" y="95"/>
                      </a:cubicBezTo>
                      <a:cubicBezTo>
                        <a:pt x="103" y="97"/>
                        <a:pt x="105" y="100"/>
                        <a:pt x="105" y="102"/>
                      </a:cubicBezTo>
                      <a:cubicBezTo>
                        <a:pt x="105" y="104"/>
                        <a:pt x="107" y="103"/>
                        <a:pt x="107" y="105"/>
                      </a:cubicBezTo>
                      <a:cubicBezTo>
                        <a:pt x="107" y="107"/>
                        <a:pt x="108" y="112"/>
                        <a:pt x="109" y="112"/>
                      </a:cubicBezTo>
                      <a:cubicBezTo>
                        <a:pt x="109" y="113"/>
                        <a:pt x="112" y="116"/>
                        <a:pt x="112" y="117"/>
                      </a:cubicBezTo>
                      <a:cubicBezTo>
                        <a:pt x="113" y="118"/>
                        <a:pt x="113" y="120"/>
                        <a:pt x="113" y="123"/>
                      </a:cubicBezTo>
                      <a:cubicBezTo>
                        <a:pt x="114" y="126"/>
                        <a:pt x="114" y="129"/>
                        <a:pt x="115" y="130"/>
                      </a:cubicBezTo>
                      <a:cubicBezTo>
                        <a:pt x="116" y="131"/>
                        <a:pt x="120" y="129"/>
                        <a:pt x="120" y="128"/>
                      </a:cubicBezTo>
                      <a:cubicBezTo>
                        <a:pt x="121" y="128"/>
                        <a:pt x="125" y="125"/>
                        <a:pt x="126" y="125"/>
                      </a:cubicBezTo>
                      <a:cubicBezTo>
                        <a:pt x="127" y="124"/>
                        <a:pt x="127" y="123"/>
                        <a:pt x="129" y="122"/>
                      </a:cubicBezTo>
                      <a:cubicBezTo>
                        <a:pt x="131" y="122"/>
                        <a:pt x="132" y="120"/>
                        <a:pt x="133" y="118"/>
                      </a:cubicBezTo>
                      <a:cubicBezTo>
                        <a:pt x="134" y="117"/>
                        <a:pt x="135" y="113"/>
                        <a:pt x="136" y="112"/>
                      </a:cubicBezTo>
                      <a:cubicBezTo>
                        <a:pt x="136" y="111"/>
                        <a:pt x="137" y="110"/>
                        <a:pt x="136" y="108"/>
                      </a:cubicBezTo>
                      <a:cubicBezTo>
                        <a:pt x="136" y="107"/>
                        <a:pt x="134" y="105"/>
                        <a:pt x="133" y="105"/>
                      </a:cubicBezTo>
                      <a:cubicBezTo>
                        <a:pt x="132" y="104"/>
                        <a:pt x="132" y="102"/>
                        <a:pt x="132" y="102"/>
                      </a:cubicBezTo>
                      <a:cubicBezTo>
                        <a:pt x="131" y="102"/>
                        <a:pt x="131" y="103"/>
                        <a:pt x="130" y="104"/>
                      </a:cubicBezTo>
                      <a:cubicBezTo>
                        <a:pt x="129" y="105"/>
                        <a:pt x="128" y="107"/>
                        <a:pt x="127" y="106"/>
                      </a:cubicBezTo>
                      <a:cubicBezTo>
                        <a:pt x="127" y="106"/>
                        <a:pt x="128" y="105"/>
                        <a:pt x="126" y="103"/>
                      </a:cubicBezTo>
                      <a:cubicBezTo>
                        <a:pt x="125" y="102"/>
                        <a:pt x="125" y="101"/>
                        <a:pt x="125" y="100"/>
                      </a:cubicBezTo>
                      <a:cubicBezTo>
                        <a:pt x="125" y="99"/>
                        <a:pt x="122" y="96"/>
                        <a:pt x="122" y="94"/>
                      </a:cubicBezTo>
                      <a:cubicBezTo>
                        <a:pt x="121" y="92"/>
                        <a:pt x="123" y="90"/>
                        <a:pt x="124" y="91"/>
                      </a:cubicBezTo>
                      <a:cubicBezTo>
                        <a:pt x="125" y="93"/>
                        <a:pt x="125" y="96"/>
                        <a:pt x="127" y="97"/>
                      </a:cubicBezTo>
                      <a:cubicBezTo>
                        <a:pt x="128" y="98"/>
                        <a:pt x="129" y="100"/>
                        <a:pt x="130" y="101"/>
                      </a:cubicBezTo>
                      <a:cubicBezTo>
                        <a:pt x="131" y="101"/>
                        <a:pt x="132" y="99"/>
                        <a:pt x="133" y="99"/>
                      </a:cubicBezTo>
                      <a:cubicBezTo>
                        <a:pt x="133" y="99"/>
                        <a:pt x="134" y="103"/>
                        <a:pt x="135" y="103"/>
                      </a:cubicBezTo>
                      <a:cubicBezTo>
                        <a:pt x="136" y="104"/>
                        <a:pt x="139" y="104"/>
                        <a:pt x="139" y="104"/>
                      </a:cubicBezTo>
                      <a:cubicBezTo>
                        <a:pt x="140" y="104"/>
                        <a:pt x="142" y="105"/>
                        <a:pt x="142" y="104"/>
                      </a:cubicBezTo>
                      <a:cubicBezTo>
                        <a:pt x="142" y="103"/>
                        <a:pt x="146" y="101"/>
                        <a:pt x="146" y="101"/>
                      </a:cubicBezTo>
                      <a:cubicBezTo>
                        <a:pt x="146" y="101"/>
                        <a:pt x="146" y="100"/>
                        <a:pt x="146" y="98"/>
                      </a:cubicBezTo>
                      <a:cubicBezTo>
                        <a:pt x="140" y="67"/>
                        <a:pt x="124" y="39"/>
                        <a:pt x="103" y="18"/>
                      </a:cubicBezTo>
                      <a:cubicBezTo>
                        <a:pt x="102" y="18"/>
                        <a:pt x="102" y="18"/>
                        <a:pt x="101" y="17"/>
                      </a:cubicBezTo>
                      <a:cubicBezTo>
                        <a:pt x="99" y="16"/>
                        <a:pt x="99" y="16"/>
                        <a:pt x="99" y="17"/>
                      </a:cubicBezTo>
                      <a:cubicBezTo>
                        <a:pt x="98" y="17"/>
                        <a:pt x="97" y="18"/>
                        <a:pt x="96" y="17"/>
                      </a:cubicBezTo>
                      <a:cubicBezTo>
                        <a:pt x="96" y="15"/>
                        <a:pt x="96" y="15"/>
                        <a:pt x="95" y="14"/>
                      </a:cubicBezTo>
                      <a:cubicBezTo>
                        <a:pt x="94" y="13"/>
                        <a:pt x="95" y="13"/>
                        <a:pt x="96" y="13"/>
                      </a:cubicBezTo>
                      <a:cubicBezTo>
                        <a:pt x="97" y="14"/>
                        <a:pt x="98" y="14"/>
                        <a:pt x="99" y="14"/>
                      </a:cubicBezTo>
                      <a:cubicBezTo>
                        <a:pt x="95" y="11"/>
                        <a:pt x="92" y="8"/>
                        <a:pt x="88" y="5"/>
                      </a:cubicBezTo>
                      <a:cubicBezTo>
                        <a:pt x="88" y="5"/>
                        <a:pt x="88" y="5"/>
                        <a:pt x="88" y="5"/>
                      </a:cubicBezTo>
                      <a:cubicBezTo>
                        <a:pt x="86" y="5"/>
                        <a:pt x="78" y="0"/>
                        <a:pt x="74" y="1"/>
                      </a:cubicBezTo>
                      <a:close/>
                      <a:moveTo>
                        <a:pt x="99" y="159"/>
                      </a:moveTo>
                      <a:cubicBezTo>
                        <a:pt x="100" y="160"/>
                        <a:pt x="98" y="165"/>
                        <a:pt x="96" y="165"/>
                      </a:cubicBezTo>
                      <a:cubicBezTo>
                        <a:pt x="95" y="165"/>
                        <a:pt x="96" y="160"/>
                        <a:pt x="96" y="159"/>
                      </a:cubicBezTo>
                      <a:cubicBezTo>
                        <a:pt x="97" y="158"/>
                        <a:pt x="99" y="158"/>
                        <a:pt x="99" y="159"/>
                      </a:cubicBezTo>
                      <a:close/>
                      <a:moveTo>
                        <a:pt x="118" y="56"/>
                      </a:moveTo>
                      <a:cubicBezTo>
                        <a:pt x="119" y="55"/>
                        <a:pt x="121" y="57"/>
                        <a:pt x="122" y="56"/>
                      </a:cubicBezTo>
                      <a:cubicBezTo>
                        <a:pt x="123" y="56"/>
                        <a:pt x="124" y="55"/>
                        <a:pt x="124" y="54"/>
                      </a:cubicBezTo>
                      <a:cubicBezTo>
                        <a:pt x="125" y="54"/>
                        <a:pt x="127" y="55"/>
                        <a:pt x="127" y="56"/>
                      </a:cubicBezTo>
                      <a:cubicBezTo>
                        <a:pt x="128" y="57"/>
                        <a:pt x="129" y="59"/>
                        <a:pt x="129" y="60"/>
                      </a:cubicBezTo>
                      <a:cubicBezTo>
                        <a:pt x="128" y="60"/>
                        <a:pt x="126" y="60"/>
                        <a:pt x="126" y="59"/>
                      </a:cubicBezTo>
                      <a:cubicBezTo>
                        <a:pt x="125" y="58"/>
                        <a:pt x="123" y="59"/>
                        <a:pt x="123" y="61"/>
                      </a:cubicBezTo>
                      <a:cubicBezTo>
                        <a:pt x="123" y="63"/>
                        <a:pt x="124" y="62"/>
                        <a:pt x="124" y="62"/>
                      </a:cubicBezTo>
                      <a:cubicBezTo>
                        <a:pt x="125" y="63"/>
                        <a:pt x="125" y="64"/>
                        <a:pt x="126" y="66"/>
                      </a:cubicBezTo>
                      <a:cubicBezTo>
                        <a:pt x="126" y="67"/>
                        <a:pt x="127" y="66"/>
                        <a:pt x="128" y="67"/>
                      </a:cubicBezTo>
                      <a:cubicBezTo>
                        <a:pt x="128" y="68"/>
                        <a:pt x="126" y="69"/>
                        <a:pt x="127" y="70"/>
                      </a:cubicBezTo>
                      <a:cubicBezTo>
                        <a:pt x="128" y="72"/>
                        <a:pt x="129" y="76"/>
                        <a:pt x="129" y="77"/>
                      </a:cubicBezTo>
                      <a:cubicBezTo>
                        <a:pt x="129" y="78"/>
                        <a:pt x="127" y="78"/>
                        <a:pt x="126" y="78"/>
                      </a:cubicBezTo>
                      <a:cubicBezTo>
                        <a:pt x="125" y="78"/>
                        <a:pt x="122" y="76"/>
                        <a:pt x="122" y="76"/>
                      </a:cubicBezTo>
                      <a:cubicBezTo>
                        <a:pt x="121" y="75"/>
                        <a:pt x="120" y="71"/>
                        <a:pt x="121" y="71"/>
                      </a:cubicBezTo>
                      <a:cubicBezTo>
                        <a:pt x="122" y="71"/>
                        <a:pt x="122" y="71"/>
                        <a:pt x="124" y="69"/>
                      </a:cubicBezTo>
                      <a:cubicBezTo>
                        <a:pt x="125" y="68"/>
                        <a:pt x="122" y="67"/>
                        <a:pt x="121" y="66"/>
                      </a:cubicBezTo>
                      <a:cubicBezTo>
                        <a:pt x="120" y="66"/>
                        <a:pt x="118" y="62"/>
                        <a:pt x="117" y="60"/>
                      </a:cubicBezTo>
                      <a:cubicBezTo>
                        <a:pt x="117" y="59"/>
                        <a:pt x="117" y="57"/>
                        <a:pt x="118" y="56"/>
                      </a:cubicBezTo>
                      <a:close/>
                      <a:moveTo>
                        <a:pt x="94" y="25"/>
                      </a:moveTo>
                      <a:cubicBezTo>
                        <a:pt x="93" y="26"/>
                        <a:pt x="89" y="24"/>
                        <a:pt x="89" y="23"/>
                      </a:cubicBezTo>
                      <a:cubicBezTo>
                        <a:pt x="90" y="20"/>
                        <a:pt x="94" y="24"/>
                        <a:pt x="94" y="25"/>
                      </a:cubicBezTo>
                      <a:close/>
                      <a:moveTo>
                        <a:pt x="91" y="54"/>
                      </a:moveTo>
                      <a:cubicBezTo>
                        <a:pt x="92" y="53"/>
                        <a:pt x="93" y="53"/>
                        <a:pt x="94" y="53"/>
                      </a:cubicBezTo>
                      <a:cubicBezTo>
                        <a:pt x="95" y="53"/>
                        <a:pt x="97" y="57"/>
                        <a:pt x="97" y="58"/>
                      </a:cubicBezTo>
                      <a:cubicBezTo>
                        <a:pt x="98" y="59"/>
                        <a:pt x="99" y="57"/>
                        <a:pt x="99" y="57"/>
                      </a:cubicBezTo>
                      <a:cubicBezTo>
                        <a:pt x="100" y="57"/>
                        <a:pt x="101" y="56"/>
                        <a:pt x="101" y="55"/>
                      </a:cubicBezTo>
                      <a:cubicBezTo>
                        <a:pt x="101" y="54"/>
                        <a:pt x="102" y="54"/>
                        <a:pt x="103" y="54"/>
                      </a:cubicBezTo>
                      <a:cubicBezTo>
                        <a:pt x="105" y="54"/>
                        <a:pt x="104" y="55"/>
                        <a:pt x="103" y="55"/>
                      </a:cubicBezTo>
                      <a:cubicBezTo>
                        <a:pt x="102" y="56"/>
                        <a:pt x="102" y="57"/>
                        <a:pt x="104" y="57"/>
                      </a:cubicBezTo>
                      <a:cubicBezTo>
                        <a:pt x="106" y="58"/>
                        <a:pt x="107" y="60"/>
                        <a:pt x="109" y="62"/>
                      </a:cubicBezTo>
                      <a:cubicBezTo>
                        <a:pt x="111" y="63"/>
                        <a:pt x="111" y="66"/>
                        <a:pt x="110" y="66"/>
                      </a:cubicBezTo>
                      <a:cubicBezTo>
                        <a:pt x="109" y="67"/>
                        <a:pt x="106" y="67"/>
                        <a:pt x="105" y="66"/>
                      </a:cubicBezTo>
                      <a:cubicBezTo>
                        <a:pt x="104" y="66"/>
                        <a:pt x="102" y="64"/>
                        <a:pt x="100" y="64"/>
                      </a:cubicBezTo>
                      <a:cubicBezTo>
                        <a:pt x="98" y="63"/>
                        <a:pt x="96" y="63"/>
                        <a:pt x="95" y="64"/>
                      </a:cubicBezTo>
                      <a:cubicBezTo>
                        <a:pt x="95" y="66"/>
                        <a:pt x="92" y="65"/>
                        <a:pt x="91" y="65"/>
                      </a:cubicBezTo>
                      <a:cubicBezTo>
                        <a:pt x="90" y="65"/>
                        <a:pt x="89" y="67"/>
                        <a:pt x="88" y="66"/>
                      </a:cubicBezTo>
                      <a:cubicBezTo>
                        <a:pt x="88" y="66"/>
                        <a:pt x="89" y="62"/>
                        <a:pt x="88" y="62"/>
                      </a:cubicBezTo>
                      <a:cubicBezTo>
                        <a:pt x="87" y="62"/>
                        <a:pt x="88" y="59"/>
                        <a:pt x="89" y="59"/>
                      </a:cubicBezTo>
                      <a:cubicBezTo>
                        <a:pt x="90" y="58"/>
                        <a:pt x="91" y="56"/>
                        <a:pt x="91" y="5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5" name="íŝľiḍé"/>
                <p:cNvSpPr/>
                <p:nvPr/>
              </p:nvSpPr>
              <p:spPr bwMode="auto">
                <a:xfrm>
                  <a:off x="6604624" y="4184858"/>
                  <a:ext cx="22901" cy="30535"/>
                </a:xfrm>
                <a:custGeom>
                  <a:avLst/>
                  <a:gdLst>
                    <a:gd name="T0" fmla="*/ 1 w 3"/>
                    <a:gd name="T1" fmla="*/ 4 h 4"/>
                    <a:gd name="T2" fmla="*/ 3 w 3"/>
                    <a:gd name="T3" fmla="*/ 4 h 4"/>
                    <a:gd name="T4" fmla="*/ 1 w 3"/>
                    <a:gd name="T5" fmla="*/ 2 h 4"/>
                    <a:gd name="T6" fmla="*/ 0 w 3"/>
                    <a:gd name="T7" fmla="*/ 0 h 4"/>
                    <a:gd name="T8" fmla="*/ 0 w 3"/>
                    <a:gd name="T9" fmla="*/ 0 h 4"/>
                    <a:gd name="T10" fmla="*/ 0 w 3"/>
                    <a:gd name="T11" fmla="*/ 1 h 4"/>
                    <a:gd name="T12" fmla="*/ 1 w 3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" h="4">
                      <a:moveTo>
                        <a:pt x="1" y="4"/>
                      </a:moveTo>
                      <a:cubicBezTo>
                        <a:pt x="1" y="4"/>
                        <a:pt x="1" y="4"/>
                        <a:pt x="3" y="4"/>
                      </a:cubicBezTo>
                      <a:cubicBezTo>
                        <a:pt x="2" y="4"/>
                        <a:pt x="1" y="2"/>
                        <a:pt x="1" y="2"/>
                      </a:cubicBezTo>
                      <a:cubicBezTo>
                        <a:pt x="1" y="2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2"/>
                        <a:pt x="1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6" name="îş1ïḍè"/>
                <p:cNvSpPr>
                  <a:spLocks noChangeAspect="1"/>
                </p:cNvSpPr>
                <p:nvPr/>
              </p:nvSpPr>
              <p:spPr>
                <a:xfrm>
                  <a:off x="4359424" y="4920678"/>
                  <a:ext cx="152400" cy="152400"/>
                </a:xfrm>
                <a:prstGeom prst="ellipse">
                  <a:avLst/>
                </a:pr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7" name="ïśļíḋê"/>
                <p:cNvSpPr>
                  <a:spLocks noChangeAspect="1"/>
                </p:cNvSpPr>
                <p:nvPr/>
              </p:nvSpPr>
              <p:spPr>
                <a:xfrm>
                  <a:off x="4875327" y="3692215"/>
                  <a:ext cx="152400" cy="152400"/>
                </a:xfrm>
                <a:prstGeom prst="ellipse">
                  <a:avLst/>
                </a:pr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8" name="iṩḻíďè"/>
                <p:cNvSpPr>
                  <a:spLocks noChangeAspect="1"/>
                </p:cNvSpPr>
                <p:nvPr/>
              </p:nvSpPr>
              <p:spPr>
                <a:xfrm>
                  <a:off x="7183969" y="3692215"/>
                  <a:ext cx="152400" cy="152400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8" name="iṥḷïďè"/>
            <p:cNvSpPr>
              <a:spLocks noChangeAspect="1"/>
            </p:cNvSpPr>
            <p:nvPr/>
          </p:nvSpPr>
          <p:spPr>
            <a:xfrm>
              <a:off x="7680176" y="4920678"/>
              <a:ext cx="152400" cy="152400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6">
                      <a:lumMod val="10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ísḷïḍê"/>
            <p:cNvSpPr/>
            <p:nvPr/>
          </p:nvSpPr>
          <p:spPr bwMode="auto">
            <a:xfrm>
              <a:off x="8068871" y="4490469"/>
              <a:ext cx="969171" cy="968376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accent5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0" name="îşḻîḓè"/>
            <p:cNvGrpSpPr/>
            <p:nvPr/>
          </p:nvGrpSpPr>
          <p:grpSpPr>
            <a:xfrm>
              <a:off x="8208456" y="4777571"/>
              <a:ext cx="693170" cy="394171"/>
              <a:chOff x="279400" y="-1397000"/>
              <a:chExt cx="1387475" cy="788988"/>
            </a:xfrm>
          </p:grpSpPr>
          <p:sp>
            <p:nvSpPr>
              <p:cNvPr id="54" name="ïṧlídé"/>
              <p:cNvSpPr/>
              <p:nvPr/>
            </p:nvSpPr>
            <p:spPr bwMode="auto">
              <a:xfrm>
                <a:off x="584200" y="-1397000"/>
                <a:ext cx="1082675" cy="788988"/>
              </a:xfrm>
              <a:custGeom>
                <a:avLst/>
                <a:gdLst>
                  <a:gd name="T0" fmla="*/ 192 w 198"/>
                  <a:gd name="T1" fmla="*/ 72 h 144"/>
                  <a:gd name="T2" fmla="*/ 184 w 198"/>
                  <a:gd name="T3" fmla="*/ 72 h 144"/>
                  <a:gd name="T4" fmla="*/ 172 w 198"/>
                  <a:gd name="T5" fmla="*/ 43 h 144"/>
                  <a:gd name="T6" fmla="*/ 157 w 198"/>
                  <a:gd name="T7" fmla="*/ 32 h 144"/>
                  <a:gd name="T8" fmla="*/ 126 w 198"/>
                  <a:gd name="T9" fmla="*/ 32 h 144"/>
                  <a:gd name="T10" fmla="*/ 126 w 198"/>
                  <a:gd name="T11" fmla="*/ 2 h 144"/>
                  <a:gd name="T12" fmla="*/ 124 w 198"/>
                  <a:gd name="T13" fmla="*/ 0 h 144"/>
                  <a:gd name="T14" fmla="*/ 2 w 198"/>
                  <a:gd name="T15" fmla="*/ 0 h 144"/>
                  <a:gd name="T16" fmla="*/ 0 w 198"/>
                  <a:gd name="T17" fmla="*/ 2 h 144"/>
                  <a:gd name="T18" fmla="*/ 0 w 198"/>
                  <a:gd name="T19" fmla="*/ 123 h 144"/>
                  <a:gd name="T20" fmla="*/ 2 w 198"/>
                  <a:gd name="T21" fmla="*/ 125 h 144"/>
                  <a:gd name="T22" fmla="*/ 19 w 198"/>
                  <a:gd name="T23" fmla="*/ 125 h 144"/>
                  <a:gd name="T24" fmla="*/ 40 w 198"/>
                  <a:gd name="T25" fmla="*/ 144 h 144"/>
                  <a:gd name="T26" fmla="*/ 61 w 198"/>
                  <a:gd name="T27" fmla="*/ 125 h 144"/>
                  <a:gd name="T28" fmla="*/ 138 w 198"/>
                  <a:gd name="T29" fmla="*/ 125 h 144"/>
                  <a:gd name="T30" fmla="*/ 159 w 198"/>
                  <a:gd name="T31" fmla="*/ 144 h 144"/>
                  <a:gd name="T32" fmla="*/ 180 w 198"/>
                  <a:gd name="T33" fmla="*/ 125 h 144"/>
                  <a:gd name="T34" fmla="*/ 192 w 198"/>
                  <a:gd name="T35" fmla="*/ 125 h 144"/>
                  <a:gd name="T36" fmla="*/ 198 w 198"/>
                  <a:gd name="T37" fmla="*/ 119 h 144"/>
                  <a:gd name="T38" fmla="*/ 198 w 198"/>
                  <a:gd name="T39" fmla="*/ 78 h 144"/>
                  <a:gd name="T40" fmla="*/ 192 w 198"/>
                  <a:gd name="T41" fmla="*/ 72 h 144"/>
                  <a:gd name="T42" fmla="*/ 157 w 198"/>
                  <a:gd name="T43" fmla="*/ 36 h 144"/>
                  <a:gd name="T44" fmla="*/ 168 w 198"/>
                  <a:gd name="T45" fmla="*/ 45 h 144"/>
                  <a:gd name="T46" fmla="*/ 179 w 198"/>
                  <a:gd name="T47" fmla="*/ 72 h 144"/>
                  <a:gd name="T48" fmla="*/ 126 w 198"/>
                  <a:gd name="T49" fmla="*/ 72 h 144"/>
                  <a:gd name="T50" fmla="*/ 126 w 198"/>
                  <a:gd name="T51" fmla="*/ 36 h 144"/>
                  <a:gd name="T52" fmla="*/ 157 w 198"/>
                  <a:gd name="T53" fmla="*/ 36 h 144"/>
                  <a:gd name="T54" fmla="*/ 5 w 198"/>
                  <a:gd name="T55" fmla="*/ 5 h 144"/>
                  <a:gd name="T56" fmla="*/ 121 w 198"/>
                  <a:gd name="T57" fmla="*/ 5 h 144"/>
                  <a:gd name="T58" fmla="*/ 121 w 198"/>
                  <a:gd name="T59" fmla="*/ 120 h 144"/>
                  <a:gd name="T60" fmla="*/ 61 w 198"/>
                  <a:gd name="T61" fmla="*/ 120 h 144"/>
                  <a:gd name="T62" fmla="*/ 40 w 198"/>
                  <a:gd name="T63" fmla="*/ 102 h 144"/>
                  <a:gd name="T64" fmla="*/ 19 w 198"/>
                  <a:gd name="T65" fmla="*/ 120 h 144"/>
                  <a:gd name="T66" fmla="*/ 5 w 198"/>
                  <a:gd name="T67" fmla="*/ 120 h 144"/>
                  <a:gd name="T68" fmla="*/ 5 w 198"/>
                  <a:gd name="T69" fmla="*/ 5 h 144"/>
                  <a:gd name="T70" fmla="*/ 40 w 198"/>
                  <a:gd name="T71" fmla="*/ 139 h 144"/>
                  <a:gd name="T72" fmla="*/ 23 w 198"/>
                  <a:gd name="T73" fmla="*/ 123 h 144"/>
                  <a:gd name="T74" fmla="*/ 40 w 198"/>
                  <a:gd name="T75" fmla="*/ 106 h 144"/>
                  <a:gd name="T76" fmla="*/ 56 w 198"/>
                  <a:gd name="T77" fmla="*/ 123 h 144"/>
                  <a:gd name="T78" fmla="*/ 40 w 198"/>
                  <a:gd name="T79" fmla="*/ 139 h 144"/>
                  <a:gd name="T80" fmla="*/ 159 w 198"/>
                  <a:gd name="T81" fmla="*/ 139 h 144"/>
                  <a:gd name="T82" fmla="*/ 143 w 198"/>
                  <a:gd name="T83" fmla="*/ 123 h 144"/>
                  <a:gd name="T84" fmla="*/ 159 w 198"/>
                  <a:gd name="T85" fmla="*/ 106 h 144"/>
                  <a:gd name="T86" fmla="*/ 175 w 198"/>
                  <a:gd name="T87" fmla="*/ 122 h 144"/>
                  <a:gd name="T88" fmla="*/ 175 w 198"/>
                  <a:gd name="T89" fmla="*/ 123 h 144"/>
                  <a:gd name="T90" fmla="*/ 175 w 198"/>
                  <a:gd name="T91" fmla="*/ 123 h 144"/>
                  <a:gd name="T92" fmla="*/ 159 w 198"/>
                  <a:gd name="T93" fmla="*/ 139 h 144"/>
                  <a:gd name="T94" fmla="*/ 193 w 198"/>
                  <a:gd name="T95" fmla="*/ 119 h 144"/>
                  <a:gd name="T96" fmla="*/ 192 w 198"/>
                  <a:gd name="T97" fmla="*/ 120 h 144"/>
                  <a:gd name="T98" fmla="*/ 180 w 198"/>
                  <a:gd name="T99" fmla="*/ 120 h 144"/>
                  <a:gd name="T100" fmla="*/ 159 w 198"/>
                  <a:gd name="T101" fmla="*/ 102 h 144"/>
                  <a:gd name="T102" fmla="*/ 138 w 198"/>
                  <a:gd name="T103" fmla="*/ 120 h 144"/>
                  <a:gd name="T104" fmla="*/ 126 w 198"/>
                  <a:gd name="T105" fmla="*/ 120 h 144"/>
                  <a:gd name="T106" fmla="*/ 126 w 198"/>
                  <a:gd name="T107" fmla="*/ 77 h 144"/>
                  <a:gd name="T108" fmla="*/ 192 w 198"/>
                  <a:gd name="T109" fmla="*/ 77 h 144"/>
                  <a:gd name="T110" fmla="*/ 193 w 198"/>
                  <a:gd name="T111" fmla="*/ 78 h 144"/>
                  <a:gd name="T112" fmla="*/ 193 w 198"/>
                  <a:gd name="T113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" h="144">
                    <a:moveTo>
                      <a:pt x="192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70" y="37"/>
                      <a:pt x="163" y="32"/>
                      <a:pt x="157" y="32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4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4"/>
                      <a:pt x="40" y="144"/>
                    </a:cubicBezTo>
                    <a:cubicBezTo>
                      <a:pt x="51" y="144"/>
                      <a:pt x="59" y="135"/>
                      <a:pt x="61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4"/>
                      <a:pt x="159" y="144"/>
                    </a:cubicBezTo>
                    <a:cubicBezTo>
                      <a:pt x="170" y="144"/>
                      <a:pt x="179" y="135"/>
                      <a:pt x="180" y="125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5" y="125"/>
                      <a:pt x="198" y="122"/>
                      <a:pt x="198" y="119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5"/>
                      <a:pt x="195" y="72"/>
                      <a:pt x="192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5"/>
                    </a:cubicBezTo>
                    <a:cubicBezTo>
                      <a:pt x="168" y="46"/>
                      <a:pt x="176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5" y="5"/>
                    </a:moveTo>
                    <a:cubicBezTo>
                      <a:pt x="121" y="5"/>
                      <a:pt x="121" y="5"/>
                      <a:pt x="121" y="5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59" y="110"/>
                      <a:pt x="51" y="102"/>
                      <a:pt x="40" y="102"/>
                    </a:cubicBezTo>
                    <a:cubicBezTo>
                      <a:pt x="29" y="102"/>
                      <a:pt x="20" y="110"/>
                      <a:pt x="19" y="120"/>
                    </a:cubicBezTo>
                    <a:cubicBezTo>
                      <a:pt x="5" y="120"/>
                      <a:pt x="5" y="120"/>
                      <a:pt x="5" y="120"/>
                    </a:cubicBezTo>
                    <a:lnTo>
                      <a:pt x="5" y="5"/>
                    </a:lnTo>
                    <a:close/>
                    <a:moveTo>
                      <a:pt x="40" y="139"/>
                    </a:moveTo>
                    <a:cubicBezTo>
                      <a:pt x="31" y="139"/>
                      <a:pt x="23" y="132"/>
                      <a:pt x="23" y="123"/>
                    </a:cubicBezTo>
                    <a:cubicBezTo>
                      <a:pt x="23" y="114"/>
                      <a:pt x="31" y="106"/>
                      <a:pt x="40" y="106"/>
                    </a:cubicBezTo>
                    <a:cubicBezTo>
                      <a:pt x="49" y="106"/>
                      <a:pt x="56" y="114"/>
                      <a:pt x="56" y="123"/>
                    </a:cubicBezTo>
                    <a:cubicBezTo>
                      <a:pt x="56" y="132"/>
                      <a:pt x="49" y="139"/>
                      <a:pt x="40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3" y="132"/>
                      <a:pt x="143" y="123"/>
                    </a:cubicBezTo>
                    <a:cubicBezTo>
                      <a:pt x="143" y="114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23"/>
                      <a:pt x="175" y="123"/>
                      <a:pt x="175" y="123"/>
                    </a:cubicBezTo>
                    <a:cubicBezTo>
                      <a:pt x="175" y="132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20"/>
                      <a:pt x="192" y="120"/>
                      <a:pt x="192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9" y="110"/>
                      <a:pt x="170" y="102"/>
                      <a:pt x="159" y="102"/>
                    </a:cubicBezTo>
                    <a:cubicBezTo>
                      <a:pt x="148" y="102"/>
                      <a:pt x="139" y="110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2" y="77"/>
                      <a:pt x="192" y="77"/>
                      <a:pt x="192" y="77"/>
                    </a:cubicBezTo>
                    <a:cubicBezTo>
                      <a:pt x="192" y="77"/>
                      <a:pt x="193" y="78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ṧļidê"/>
              <p:cNvSpPr/>
              <p:nvPr/>
            </p:nvSpPr>
            <p:spPr bwMode="auto">
              <a:xfrm>
                <a:off x="279400" y="-1397000"/>
                <a:ext cx="239713" cy="28575"/>
              </a:xfrm>
              <a:custGeom>
                <a:avLst/>
                <a:gdLst>
                  <a:gd name="T0" fmla="*/ 42 w 44"/>
                  <a:gd name="T1" fmla="*/ 0 h 5"/>
                  <a:gd name="T2" fmla="*/ 2 w 44"/>
                  <a:gd name="T3" fmla="*/ 0 h 5"/>
                  <a:gd name="T4" fmla="*/ 0 w 44"/>
                  <a:gd name="T5" fmla="*/ 2 h 5"/>
                  <a:gd name="T6" fmla="*/ 2 w 44"/>
                  <a:gd name="T7" fmla="*/ 5 h 5"/>
                  <a:gd name="T8" fmla="*/ 42 w 44"/>
                  <a:gd name="T9" fmla="*/ 5 h 5"/>
                  <a:gd name="T10" fmla="*/ 44 w 44"/>
                  <a:gd name="T11" fmla="*/ 2 h 5"/>
                  <a:gd name="T12" fmla="*/ 42 w 44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"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3" y="5"/>
                      <a:pt x="44" y="4"/>
                      <a:pt x="44" y="2"/>
                    </a:cubicBezTo>
                    <a:cubicBezTo>
                      <a:pt x="44" y="1"/>
                      <a:pt x="43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iṧḷîde"/>
              <p:cNvSpPr/>
              <p:nvPr/>
            </p:nvSpPr>
            <p:spPr bwMode="auto">
              <a:xfrm>
                <a:off x="328613" y="-1276350"/>
                <a:ext cx="190500" cy="26988"/>
              </a:xfrm>
              <a:custGeom>
                <a:avLst/>
                <a:gdLst>
                  <a:gd name="T0" fmla="*/ 33 w 35"/>
                  <a:gd name="T1" fmla="*/ 0 h 5"/>
                  <a:gd name="T2" fmla="*/ 3 w 35"/>
                  <a:gd name="T3" fmla="*/ 0 h 5"/>
                  <a:gd name="T4" fmla="*/ 0 w 35"/>
                  <a:gd name="T5" fmla="*/ 2 h 5"/>
                  <a:gd name="T6" fmla="*/ 3 w 35"/>
                  <a:gd name="T7" fmla="*/ 5 h 5"/>
                  <a:gd name="T8" fmla="*/ 33 w 35"/>
                  <a:gd name="T9" fmla="*/ 5 h 5"/>
                  <a:gd name="T10" fmla="*/ 35 w 35"/>
                  <a:gd name="T11" fmla="*/ 2 h 5"/>
                  <a:gd name="T12" fmla="*/ 33 w 3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5">
                    <a:moveTo>
                      <a:pt x="3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5" y="4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şḷïďê"/>
              <p:cNvSpPr/>
              <p:nvPr/>
            </p:nvSpPr>
            <p:spPr bwMode="auto">
              <a:xfrm>
                <a:off x="382588" y="-1155700"/>
                <a:ext cx="136525" cy="26988"/>
              </a:xfrm>
              <a:custGeom>
                <a:avLst/>
                <a:gdLst>
                  <a:gd name="T0" fmla="*/ 23 w 25"/>
                  <a:gd name="T1" fmla="*/ 0 h 5"/>
                  <a:gd name="T2" fmla="*/ 3 w 25"/>
                  <a:gd name="T3" fmla="*/ 0 h 5"/>
                  <a:gd name="T4" fmla="*/ 0 w 25"/>
                  <a:gd name="T5" fmla="*/ 3 h 5"/>
                  <a:gd name="T6" fmla="*/ 3 w 25"/>
                  <a:gd name="T7" fmla="*/ 5 h 5"/>
                  <a:gd name="T8" fmla="*/ 23 w 25"/>
                  <a:gd name="T9" fmla="*/ 5 h 5"/>
                  <a:gd name="T10" fmla="*/ 25 w 25"/>
                  <a:gd name="T11" fmla="*/ 3 h 5"/>
                  <a:gd name="T12" fmla="*/ 23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5"/>
                      <a:pt x="25" y="4"/>
                      <a:pt x="25" y="3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1" name="i$ļïḍe"/>
            <p:cNvGrpSpPr/>
            <p:nvPr/>
          </p:nvGrpSpPr>
          <p:grpSpPr>
            <a:xfrm>
              <a:off x="7417211" y="2809237"/>
              <a:ext cx="969171" cy="971549"/>
              <a:chOff x="7204075" y="-1846263"/>
              <a:chExt cx="1939925" cy="1944688"/>
            </a:xfrm>
          </p:grpSpPr>
          <p:sp>
            <p:nvSpPr>
              <p:cNvPr id="47" name="iŝ1îḑe"/>
              <p:cNvSpPr/>
              <p:nvPr/>
            </p:nvSpPr>
            <p:spPr bwMode="auto">
              <a:xfrm>
                <a:off x="7204075" y="-1846263"/>
                <a:ext cx="1939925" cy="1944688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48" name="ïŝļíḓè"/>
              <p:cNvGrpSpPr/>
              <p:nvPr/>
            </p:nvGrpSpPr>
            <p:grpSpPr>
              <a:xfrm>
                <a:off x="7519988" y="-1506538"/>
                <a:ext cx="1312862" cy="1265238"/>
                <a:chOff x="7519988" y="-1506538"/>
                <a:chExt cx="1312862" cy="1265238"/>
              </a:xfrm>
            </p:grpSpPr>
            <p:sp>
              <p:nvSpPr>
                <p:cNvPr id="49" name="îSḻïḍè"/>
                <p:cNvSpPr/>
                <p:nvPr/>
              </p:nvSpPr>
              <p:spPr bwMode="auto">
                <a:xfrm>
                  <a:off x="7519988" y="-1484313"/>
                  <a:ext cx="1176338" cy="1117600"/>
                </a:xfrm>
                <a:custGeom>
                  <a:avLst/>
                  <a:gdLst>
                    <a:gd name="T0" fmla="*/ 211 w 215"/>
                    <a:gd name="T1" fmla="*/ 164 h 204"/>
                    <a:gd name="T2" fmla="*/ 147 w 215"/>
                    <a:gd name="T3" fmla="*/ 199 h 204"/>
                    <a:gd name="T4" fmla="*/ 46 w 215"/>
                    <a:gd name="T5" fmla="*/ 10 h 204"/>
                    <a:gd name="T6" fmla="*/ 35 w 215"/>
                    <a:gd name="T7" fmla="*/ 1 h 204"/>
                    <a:gd name="T8" fmla="*/ 22 w 215"/>
                    <a:gd name="T9" fmla="*/ 3 h 204"/>
                    <a:gd name="T10" fmla="*/ 1 w 215"/>
                    <a:gd name="T11" fmla="*/ 14 h 204"/>
                    <a:gd name="T12" fmla="*/ 0 w 215"/>
                    <a:gd name="T13" fmla="*/ 17 h 204"/>
                    <a:gd name="T14" fmla="*/ 3 w 215"/>
                    <a:gd name="T15" fmla="*/ 18 h 204"/>
                    <a:gd name="T16" fmla="*/ 24 w 215"/>
                    <a:gd name="T17" fmla="*/ 7 h 204"/>
                    <a:gd name="T18" fmla="*/ 34 w 215"/>
                    <a:gd name="T19" fmla="*/ 6 h 204"/>
                    <a:gd name="T20" fmla="*/ 41 w 215"/>
                    <a:gd name="T21" fmla="*/ 12 h 204"/>
                    <a:gd name="T22" fmla="*/ 144 w 215"/>
                    <a:gd name="T23" fmla="*/ 203 h 204"/>
                    <a:gd name="T24" fmla="*/ 146 w 215"/>
                    <a:gd name="T25" fmla="*/ 204 h 204"/>
                    <a:gd name="T26" fmla="*/ 146 w 215"/>
                    <a:gd name="T27" fmla="*/ 204 h 204"/>
                    <a:gd name="T28" fmla="*/ 148 w 215"/>
                    <a:gd name="T29" fmla="*/ 204 h 204"/>
                    <a:gd name="T30" fmla="*/ 213 w 215"/>
                    <a:gd name="T31" fmla="*/ 168 h 204"/>
                    <a:gd name="T32" fmla="*/ 214 w 215"/>
                    <a:gd name="T33" fmla="*/ 165 h 204"/>
                    <a:gd name="T34" fmla="*/ 211 w 215"/>
                    <a:gd name="T35" fmla="*/ 16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15" h="204">
                      <a:moveTo>
                        <a:pt x="211" y="164"/>
                      </a:moveTo>
                      <a:cubicBezTo>
                        <a:pt x="147" y="199"/>
                        <a:pt x="147" y="199"/>
                        <a:pt x="147" y="199"/>
                      </a:cubicBezTo>
                      <a:cubicBezTo>
                        <a:pt x="46" y="10"/>
                        <a:pt x="46" y="10"/>
                        <a:pt x="46" y="10"/>
                      </a:cubicBezTo>
                      <a:cubicBezTo>
                        <a:pt x="43" y="6"/>
                        <a:pt x="40" y="3"/>
                        <a:pt x="35" y="1"/>
                      </a:cubicBezTo>
                      <a:cubicBezTo>
                        <a:pt x="31" y="0"/>
                        <a:pt x="26" y="1"/>
                        <a:pt x="22" y="3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0" y="15"/>
                        <a:pt x="0" y="16"/>
                        <a:pt x="0" y="17"/>
                      </a:cubicBezTo>
                      <a:cubicBezTo>
                        <a:pt x="1" y="18"/>
                        <a:pt x="2" y="19"/>
                        <a:pt x="3" y="18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7" y="5"/>
                        <a:pt x="31" y="5"/>
                        <a:pt x="34" y="6"/>
                      </a:cubicBezTo>
                      <a:cubicBezTo>
                        <a:pt x="37" y="7"/>
                        <a:pt x="40" y="9"/>
                        <a:pt x="41" y="12"/>
                      </a:cubicBezTo>
                      <a:cubicBezTo>
                        <a:pt x="144" y="203"/>
                        <a:pt x="144" y="203"/>
                        <a:pt x="144" y="203"/>
                      </a:cubicBezTo>
                      <a:cubicBezTo>
                        <a:pt x="145" y="203"/>
                        <a:pt x="145" y="204"/>
                        <a:pt x="146" y="204"/>
                      </a:cubicBezTo>
                      <a:cubicBezTo>
                        <a:pt x="146" y="204"/>
                        <a:pt x="146" y="204"/>
                        <a:pt x="146" y="204"/>
                      </a:cubicBezTo>
                      <a:cubicBezTo>
                        <a:pt x="147" y="204"/>
                        <a:pt x="147" y="204"/>
                        <a:pt x="148" y="204"/>
                      </a:cubicBezTo>
                      <a:cubicBezTo>
                        <a:pt x="213" y="168"/>
                        <a:pt x="213" y="168"/>
                        <a:pt x="213" y="168"/>
                      </a:cubicBezTo>
                      <a:cubicBezTo>
                        <a:pt x="215" y="168"/>
                        <a:pt x="215" y="166"/>
                        <a:pt x="214" y="165"/>
                      </a:cubicBezTo>
                      <a:cubicBezTo>
                        <a:pt x="214" y="164"/>
                        <a:pt x="212" y="164"/>
                        <a:pt x="211" y="1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0" name="îṣliḑe"/>
                <p:cNvSpPr/>
                <p:nvPr/>
              </p:nvSpPr>
              <p:spPr bwMode="auto">
                <a:xfrm>
                  <a:off x="8045450" y="-422275"/>
                  <a:ext cx="190500" cy="180975"/>
                </a:xfrm>
                <a:custGeom>
                  <a:avLst/>
                  <a:gdLst>
                    <a:gd name="T0" fmla="*/ 18 w 35"/>
                    <a:gd name="T1" fmla="*/ 0 h 33"/>
                    <a:gd name="T2" fmla="*/ 11 w 35"/>
                    <a:gd name="T3" fmla="*/ 2 h 33"/>
                    <a:gd name="T4" fmla="*/ 4 w 35"/>
                    <a:gd name="T5" fmla="*/ 24 h 33"/>
                    <a:gd name="T6" fmla="*/ 19 w 35"/>
                    <a:gd name="T7" fmla="*/ 33 h 33"/>
                    <a:gd name="T8" fmla="*/ 26 w 35"/>
                    <a:gd name="T9" fmla="*/ 31 h 33"/>
                    <a:gd name="T10" fmla="*/ 34 w 35"/>
                    <a:gd name="T11" fmla="*/ 21 h 33"/>
                    <a:gd name="T12" fmla="*/ 33 w 35"/>
                    <a:gd name="T13" fmla="*/ 9 h 33"/>
                    <a:gd name="T14" fmla="*/ 18 w 35"/>
                    <a:gd name="T15" fmla="*/ 0 h 33"/>
                    <a:gd name="T16" fmla="*/ 30 w 35"/>
                    <a:gd name="T17" fmla="*/ 20 h 33"/>
                    <a:gd name="T18" fmla="*/ 24 w 35"/>
                    <a:gd name="T19" fmla="*/ 27 h 33"/>
                    <a:gd name="T20" fmla="*/ 19 w 35"/>
                    <a:gd name="T21" fmla="*/ 28 h 33"/>
                    <a:gd name="T22" fmla="*/ 8 w 35"/>
                    <a:gd name="T23" fmla="*/ 22 h 33"/>
                    <a:gd name="T24" fmla="*/ 13 w 35"/>
                    <a:gd name="T25" fmla="*/ 6 h 33"/>
                    <a:gd name="T26" fmla="*/ 18 w 35"/>
                    <a:gd name="T27" fmla="*/ 5 h 33"/>
                    <a:gd name="T28" fmla="*/ 29 w 35"/>
                    <a:gd name="T29" fmla="*/ 11 h 33"/>
                    <a:gd name="T30" fmla="*/ 30 w 35"/>
                    <a:gd name="T31" fmla="*/ 2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33">
                      <a:moveTo>
                        <a:pt x="18" y="0"/>
                      </a:moveTo>
                      <a:cubicBezTo>
                        <a:pt x="16" y="0"/>
                        <a:pt x="13" y="1"/>
                        <a:pt x="11" y="2"/>
                      </a:cubicBezTo>
                      <a:cubicBezTo>
                        <a:pt x="3" y="6"/>
                        <a:pt x="0" y="16"/>
                        <a:pt x="4" y="24"/>
                      </a:cubicBezTo>
                      <a:cubicBezTo>
                        <a:pt x="7" y="30"/>
                        <a:pt x="13" y="33"/>
                        <a:pt x="19" y="33"/>
                      </a:cubicBezTo>
                      <a:cubicBezTo>
                        <a:pt x="21" y="33"/>
                        <a:pt x="24" y="32"/>
                        <a:pt x="26" y="31"/>
                      </a:cubicBezTo>
                      <a:cubicBezTo>
                        <a:pt x="30" y="29"/>
                        <a:pt x="33" y="25"/>
                        <a:pt x="34" y="21"/>
                      </a:cubicBezTo>
                      <a:cubicBezTo>
                        <a:pt x="35" y="17"/>
                        <a:pt x="35" y="13"/>
                        <a:pt x="33" y="9"/>
                      </a:cubicBezTo>
                      <a:cubicBezTo>
                        <a:pt x="30" y="4"/>
                        <a:pt x="24" y="0"/>
                        <a:pt x="18" y="0"/>
                      </a:cubicBezTo>
                      <a:close/>
                      <a:moveTo>
                        <a:pt x="30" y="20"/>
                      </a:moveTo>
                      <a:cubicBezTo>
                        <a:pt x="29" y="23"/>
                        <a:pt x="27" y="25"/>
                        <a:pt x="24" y="27"/>
                      </a:cubicBezTo>
                      <a:cubicBezTo>
                        <a:pt x="22" y="28"/>
                        <a:pt x="20" y="28"/>
                        <a:pt x="19" y="28"/>
                      </a:cubicBezTo>
                      <a:cubicBezTo>
                        <a:pt x="14" y="28"/>
                        <a:pt x="10" y="26"/>
                        <a:pt x="8" y="22"/>
                      </a:cubicBezTo>
                      <a:cubicBezTo>
                        <a:pt x="5" y="16"/>
                        <a:pt x="7" y="9"/>
                        <a:pt x="13" y="6"/>
                      </a:cubicBezTo>
                      <a:cubicBezTo>
                        <a:pt x="15" y="5"/>
                        <a:pt x="17" y="5"/>
                        <a:pt x="18" y="5"/>
                      </a:cubicBezTo>
                      <a:cubicBezTo>
                        <a:pt x="23" y="5"/>
                        <a:pt x="27" y="7"/>
                        <a:pt x="29" y="11"/>
                      </a:cubicBezTo>
                      <a:cubicBezTo>
                        <a:pt x="30" y="14"/>
                        <a:pt x="31" y="17"/>
                        <a:pt x="30" y="2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1" name="ïşļïḓe"/>
                <p:cNvSpPr/>
                <p:nvPr/>
              </p:nvSpPr>
              <p:spPr bwMode="auto">
                <a:xfrm>
                  <a:off x="7962900" y="-1506538"/>
                  <a:ext cx="869950" cy="1003300"/>
                </a:xfrm>
                <a:custGeom>
                  <a:avLst/>
                  <a:gdLst>
                    <a:gd name="T0" fmla="*/ 158 w 159"/>
                    <a:gd name="T1" fmla="*/ 135 h 183"/>
                    <a:gd name="T2" fmla="*/ 86 w 159"/>
                    <a:gd name="T3" fmla="*/ 2 h 183"/>
                    <a:gd name="T4" fmla="*/ 84 w 159"/>
                    <a:gd name="T5" fmla="*/ 0 h 183"/>
                    <a:gd name="T6" fmla="*/ 83 w 159"/>
                    <a:gd name="T7" fmla="*/ 1 h 183"/>
                    <a:gd name="T8" fmla="*/ 1 w 159"/>
                    <a:gd name="T9" fmla="*/ 45 h 183"/>
                    <a:gd name="T10" fmla="*/ 0 w 159"/>
                    <a:gd name="T11" fmla="*/ 48 h 183"/>
                    <a:gd name="T12" fmla="*/ 72 w 159"/>
                    <a:gd name="T13" fmla="*/ 181 h 183"/>
                    <a:gd name="T14" fmla="*/ 74 w 159"/>
                    <a:gd name="T15" fmla="*/ 183 h 183"/>
                    <a:gd name="T16" fmla="*/ 74 w 159"/>
                    <a:gd name="T17" fmla="*/ 183 h 183"/>
                    <a:gd name="T18" fmla="*/ 76 w 159"/>
                    <a:gd name="T19" fmla="*/ 182 h 183"/>
                    <a:gd name="T20" fmla="*/ 157 w 159"/>
                    <a:gd name="T21" fmla="*/ 138 h 183"/>
                    <a:gd name="T22" fmla="*/ 158 w 159"/>
                    <a:gd name="T23" fmla="*/ 135 h 183"/>
                    <a:gd name="T24" fmla="*/ 83 w 159"/>
                    <a:gd name="T25" fmla="*/ 6 h 183"/>
                    <a:gd name="T26" fmla="*/ 117 w 159"/>
                    <a:gd name="T27" fmla="*/ 69 h 183"/>
                    <a:gd name="T28" fmla="*/ 39 w 159"/>
                    <a:gd name="T29" fmla="*/ 110 h 183"/>
                    <a:gd name="T30" fmla="*/ 6 w 159"/>
                    <a:gd name="T31" fmla="*/ 48 h 183"/>
                    <a:gd name="T32" fmla="*/ 83 w 159"/>
                    <a:gd name="T33" fmla="*/ 6 h 183"/>
                    <a:gd name="T34" fmla="*/ 75 w 159"/>
                    <a:gd name="T35" fmla="*/ 177 h 183"/>
                    <a:gd name="T36" fmla="*/ 42 w 159"/>
                    <a:gd name="T37" fmla="*/ 114 h 183"/>
                    <a:gd name="T38" fmla="*/ 119 w 159"/>
                    <a:gd name="T39" fmla="*/ 73 h 183"/>
                    <a:gd name="T40" fmla="*/ 153 w 159"/>
                    <a:gd name="T41" fmla="*/ 135 h 183"/>
                    <a:gd name="T42" fmla="*/ 75 w 159"/>
                    <a:gd name="T43" fmla="*/ 177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9" h="183">
                      <a:moveTo>
                        <a:pt x="158" y="135"/>
                      </a:moveTo>
                      <a:cubicBezTo>
                        <a:pt x="86" y="2"/>
                        <a:pt x="86" y="2"/>
                        <a:pt x="86" y="2"/>
                      </a:cubicBezTo>
                      <a:cubicBezTo>
                        <a:pt x="86" y="1"/>
                        <a:pt x="85" y="1"/>
                        <a:pt x="84" y="0"/>
                      </a:cubicBezTo>
                      <a:cubicBezTo>
                        <a:pt x="84" y="0"/>
                        <a:pt x="83" y="0"/>
                        <a:pt x="83" y="1"/>
                      </a:cubicBezTo>
                      <a:cubicBezTo>
                        <a:pt x="1" y="45"/>
                        <a:pt x="1" y="45"/>
                        <a:pt x="1" y="45"/>
                      </a:cubicBezTo>
                      <a:cubicBezTo>
                        <a:pt x="0" y="45"/>
                        <a:pt x="0" y="47"/>
                        <a:pt x="0" y="48"/>
                      </a:cubicBezTo>
                      <a:cubicBezTo>
                        <a:pt x="72" y="181"/>
                        <a:pt x="72" y="181"/>
                        <a:pt x="72" y="181"/>
                      </a:cubicBezTo>
                      <a:cubicBezTo>
                        <a:pt x="73" y="182"/>
                        <a:pt x="73" y="182"/>
                        <a:pt x="74" y="183"/>
                      </a:cubicBezTo>
                      <a:cubicBezTo>
                        <a:pt x="74" y="183"/>
                        <a:pt x="74" y="183"/>
                        <a:pt x="74" y="183"/>
                      </a:cubicBezTo>
                      <a:cubicBezTo>
                        <a:pt x="75" y="183"/>
                        <a:pt x="75" y="183"/>
                        <a:pt x="76" y="182"/>
                      </a:cubicBezTo>
                      <a:cubicBezTo>
                        <a:pt x="157" y="138"/>
                        <a:pt x="157" y="138"/>
                        <a:pt x="157" y="138"/>
                      </a:cubicBezTo>
                      <a:cubicBezTo>
                        <a:pt x="158" y="138"/>
                        <a:pt x="159" y="136"/>
                        <a:pt x="158" y="135"/>
                      </a:cubicBezTo>
                      <a:close/>
                      <a:moveTo>
                        <a:pt x="83" y="6"/>
                      </a:moveTo>
                      <a:cubicBezTo>
                        <a:pt x="117" y="69"/>
                        <a:pt x="117" y="69"/>
                        <a:pt x="117" y="69"/>
                      </a:cubicBezTo>
                      <a:cubicBezTo>
                        <a:pt x="39" y="110"/>
                        <a:pt x="39" y="110"/>
                        <a:pt x="39" y="110"/>
                      </a:cubicBezTo>
                      <a:cubicBezTo>
                        <a:pt x="6" y="48"/>
                        <a:pt x="6" y="48"/>
                        <a:pt x="6" y="48"/>
                      </a:cubicBezTo>
                      <a:lnTo>
                        <a:pt x="83" y="6"/>
                      </a:lnTo>
                      <a:close/>
                      <a:moveTo>
                        <a:pt x="75" y="177"/>
                      </a:moveTo>
                      <a:cubicBezTo>
                        <a:pt x="42" y="114"/>
                        <a:pt x="42" y="114"/>
                        <a:pt x="42" y="114"/>
                      </a:cubicBezTo>
                      <a:cubicBezTo>
                        <a:pt x="119" y="73"/>
                        <a:pt x="119" y="73"/>
                        <a:pt x="119" y="73"/>
                      </a:cubicBezTo>
                      <a:cubicBezTo>
                        <a:pt x="153" y="135"/>
                        <a:pt x="153" y="135"/>
                        <a:pt x="153" y="135"/>
                      </a:cubicBezTo>
                      <a:lnTo>
                        <a:pt x="75" y="1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îṣ1îḑè"/>
                <p:cNvSpPr/>
                <p:nvPr/>
              </p:nvSpPr>
              <p:spPr bwMode="auto">
                <a:xfrm>
                  <a:off x="8132763" y="-1341438"/>
                  <a:ext cx="234950" cy="136525"/>
                </a:xfrm>
                <a:custGeom>
                  <a:avLst/>
                  <a:gdLst>
                    <a:gd name="T0" fmla="*/ 42 w 43"/>
                    <a:gd name="T1" fmla="*/ 4 h 25"/>
                    <a:gd name="T2" fmla="*/ 43 w 43"/>
                    <a:gd name="T3" fmla="*/ 1 h 25"/>
                    <a:gd name="T4" fmla="*/ 40 w 43"/>
                    <a:gd name="T5" fmla="*/ 0 h 25"/>
                    <a:gd name="T6" fmla="*/ 2 w 43"/>
                    <a:gd name="T7" fmla="*/ 21 h 25"/>
                    <a:gd name="T8" fmla="*/ 1 w 43"/>
                    <a:gd name="T9" fmla="*/ 24 h 25"/>
                    <a:gd name="T10" fmla="*/ 3 w 43"/>
                    <a:gd name="T11" fmla="*/ 25 h 25"/>
                    <a:gd name="T12" fmla="*/ 4 w 43"/>
                    <a:gd name="T13" fmla="*/ 25 h 25"/>
                    <a:gd name="T14" fmla="*/ 42 w 43"/>
                    <a:gd name="T15" fmla="*/ 4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3" h="25">
                      <a:moveTo>
                        <a:pt x="42" y="4"/>
                      </a:moveTo>
                      <a:cubicBezTo>
                        <a:pt x="43" y="4"/>
                        <a:pt x="43" y="2"/>
                        <a:pt x="43" y="1"/>
                      </a:cubicBezTo>
                      <a:cubicBezTo>
                        <a:pt x="42" y="0"/>
                        <a:pt x="41" y="0"/>
                        <a:pt x="40" y="0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0" y="21"/>
                        <a:pt x="0" y="23"/>
                        <a:pt x="1" y="24"/>
                      </a:cubicBezTo>
                      <a:cubicBezTo>
                        <a:pt x="1" y="25"/>
                        <a:pt x="2" y="25"/>
                        <a:pt x="3" y="25"/>
                      </a:cubicBezTo>
                      <a:cubicBezTo>
                        <a:pt x="3" y="25"/>
                        <a:pt x="3" y="25"/>
                        <a:pt x="4" y="25"/>
                      </a:cubicBezTo>
                      <a:lnTo>
                        <a:pt x="42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3" name="iSḻíḍè"/>
                <p:cNvSpPr/>
                <p:nvPr/>
              </p:nvSpPr>
              <p:spPr bwMode="auto">
                <a:xfrm>
                  <a:off x="8329613" y="-981075"/>
                  <a:ext cx="234950" cy="138113"/>
                </a:xfrm>
                <a:custGeom>
                  <a:avLst/>
                  <a:gdLst>
                    <a:gd name="T0" fmla="*/ 43 w 43"/>
                    <a:gd name="T1" fmla="*/ 1 h 25"/>
                    <a:gd name="T2" fmla="*/ 39 w 43"/>
                    <a:gd name="T3" fmla="*/ 0 h 25"/>
                    <a:gd name="T4" fmla="*/ 1 w 43"/>
                    <a:gd name="T5" fmla="*/ 21 h 25"/>
                    <a:gd name="T6" fmla="*/ 0 w 43"/>
                    <a:gd name="T7" fmla="*/ 24 h 25"/>
                    <a:gd name="T8" fmla="*/ 2 w 43"/>
                    <a:gd name="T9" fmla="*/ 25 h 25"/>
                    <a:gd name="T10" fmla="*/ 3 w 43"/>
                    <a:gd name="T11" fmla="*/ 25 h 25"/>
                    <a:gd name="T12" fmla="*/ 42 w 43"/>
                    <a:gd name="T13" fmla="*/ 4 h 25"/>
                    <a:gd name="T14" fmla="*/ 43 w 43"/>
                    <a:gd name="T1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3" h="25">
                      <a:moveTo>
                        <a:pt x="43" y="1"/>
                      </a:moveTo>
                      <a:cubicBezTo>
                        <a:pt x="42" y="0"/>
                        <a:pt x="41" y="0"/>
                        <a:pt x="39" y="0"/>
                      </a:cubicBezTo>
                      <a:cubicBezTo>
                        <a:pt x="1" y="21"/>
                        <a:pt x="1" y="21"/>
                        <a:pt x="1" y="21"/>
                      </a:cubicBezTo>
                      <a:cubicBezTo>
                        <a:pt x="0" y="22"/>
                        <a:pt x="0" y="23"/>
                        <a:pt x="0" y="24"/>
                      </a:cubicBezTo>
                      <a:cubicBezTo>
                        <a:pt x="1" y="25"/>
                        <a:pt x="2" y="25"/>
                        <a:pt x="2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42" y="4"/>
                        <a:pt x="42" y="4"/>
                        <a:pt x="42" y="4"/>
                      </a:cubicBezTo>
                      <a:cubicBezTo>
                        <a:pt x="43" y="4"/>
                        <a:pt x="43" y="2"/>
                        <a:pt x="4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12" name="îṣ1idè"/>
            <p:cNvGrpSpPr/>
            <p:nvPr/>
          </p:nvGrpSpPr>
          <p:grpSpPr>
            <a:xfrm>
              <a:off x="5617397" y="2082706"/>
              <a:ext cx="966792" cy="971549"/>
              <a:chOff x="5137150" y="-1846263"/>
              <a:chExt cx="1935163" cy="1944688"/>
            </a:xfrm>
          </p:grpSpPr>
          <p:sp>
            <p:nvSpPr>
              <p:cNvPr id="38" name="î$líḍê"/>
              <p:cNvSpPr/>
              <p:nvPr/>
            </p:nvSpPr>
            <p:spPr bwMode="auto">
              <a:xfrm>
                <a:off x="5137150" y="-1846263"/>
                <a:ext cx="1935163" cy="194468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39" name="î$lîḓé"/>
              <p:cNvGrpSpPr/>
              <p:nvPr/>
            </p:nvGrpSpPr>
            <p:grpSpPr>
              <a:xfrm>
                <a:off x="5526088" y="-1517650"/>
                <a:ext cx="1158875" cy="1292225"/>
                <a:chOff x="5526088" y="-1517650"/>
                <a:chExt cx="1158875" cy="1292225"/>
              </a:xfrm>
            </p:grpSpPr>
            <p:sp>
              <p:nvSpPr>
                <p:cNvPr id="40" name="ïṡlídè"/>
                <p:cNvSpPr/>
                <p:nvPr/>
              </p:nvSpPr>
              <p:spPr bwMode="auto">
                <a:xfrm>
                  <a:off x="5656263" y="-1517650"/>
                  <a:ext cx="950913" cy="784225"/>
                </a:xfrm>
                <a:custGeom>
                  <a:avLst/>
                  <a:gdLst>
                    <a:gd name="T0" fmla="*/ 172 w 174"/>
                    <a:gd name="T1" fmla="*/ 143 h 143"/>
                    <a:gd name="T2" fmla="*/ 2 w 174"/>
                    <a:gd name="T3" fmla="*/ 143 h 143"/>
                    <a:gd name="T4" fmla="*/ 0 w 174"/>
                    <a:gd name="T5" fmla="*/ 140 h 143"/>
                    <a:gd name="T6" fmla="*/ 0 w 174"/>
                    <a:gd name="T7" fmla="*/ 2 h 143"/>
                    <a:gd name="T8" fmla="*/ 2 w 174"/>
                    <a:gd name="T9" fmla="*/ 0 h 143"/>
                    <a:gd name="T10" fmla="*/ 172 w 174"/>
                    <a:gd name="T11" fmla="*/ 0 h 143"/>
                    <a:gd name="T12" fmla="*/ 174 w 174"/>
                    <a:gd name="T13" fmla="*/ 2 h 143"/>
                    <a:gd name="T14" fmla="*/ 174 w 174"/>
                    <a:gd name="T15" fmla="*/ 140 h 143"/>
                    <a:gd name="T16" fmla="*/ 172 w 174"/>
                    <a:gd name="T17" fmla="*/ 143 h 143"/>
                    <a:gd name="T18" fmla="*/ 4 w 174"/>
                    <a:gd name="T19" fmla="*/ 138 h 143"/>
                    <a:gd name="T20" fmla="*/ 169 w 174"/>
                    <a:gd name="T21" fmla="*/ 138 h 143"/>
                    <a:gd name="T22" fmla="*/ 169 w 174"/>
                    <a:gd name="T23" fmla="*/ 4 h 143"/>
                    <a:gd name="T24" fmla="*/ 4 w 174"/>
                    <a:gd name="T25" fmla="*/ 4 h 143"/>
                    <a:gd name="T26" fmla="*/ 4 w 174"/>
                    <a:gd name="T27" fmla="*/ 138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4" h="143">
                      <a:moveTo>
                        <a:pt x="172" y="143"/>
                      </a:moveTo>
                      <a:cubicBezTo>
                        <a:pt x="2" y="143"/>
                        <a:pt x="2" y="143"/>
                        <a:pt x="2" y="143"/>
                      </a:cubicBezTo>
                      <a:cubicBezTo>
                        <a:pt x="1" y="143"/>
                        <a:pt x="0" y="142"/>
                        <a:pt x="0" y="14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72" y="0"/>
                        <a:pt x="172" y="0"/>
                        <a:pt x="172" y="0"/>
                      </a:cubicBezTo>
                      <a:cubicBezTo>
                        <a:pt x="173" y="0"/>
                        <a:pt x="174" y="1"/>
                        <a:pt x="174" y="2"/>
                      </a:cubicBezTo>
                      <a:cubicBezTo>
                        <a:pt x="174" y="140"/>
                        <a:pt x="174" y="140"/>
                        <a:pt x="174" y="140"/>
                      </a:cubicBezTo>
                      <a:cubicBezTo>
                        <a:pt x="174" y="142"/>
                        <a:pt x="173" y="143"/>
                        <a:pt x="172" y="143"/>
                      </a:cubicBezTo>
                      <a:close/>
                      <a:moveTo>
                        <a:pt x="4" y="138"/>
                      </a:moveTo>
                      <a:cubicBezTo>
                        <a:pt x="169" y="138"/>
                        <a:pt x="169" y="138"/>
                        <a:pt x="169" y="138"/>
                      </a:cubicBezTo>
                      <a:cubicBezTo>
                        <a:pt x="169" y="4"/>
                        <a:pt x="169" y="4"/>
                        <a:pt x="169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lnTo>
                        <a:pt x="4" y="13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1" name="ïSľîďê"/>
                <p:cNvSpPr/>
                <p:nvPr/>
              </p:nvSpPr>
              <p:spPr bwMode="auto">
                <a:xfrm>
                  <a:off x="5962650" y="-1408113"/>
                  <a:ext cx="339725" cy="93663"/>
                </a:xfrm>
                <a:custGeom>
                  <a:avLst/>
                  <a:gdLst>
                    <a:gd name="T0" fmla="*/ 53 w 62"/>
                    <a:gd name="T1" fmla="*/ 17 h 17"/>
                    <a:gd name="T2" fmla="*/ 9 w 62"/>
                    <a:gd name="T3" fmla="*/ 17 h 17"/>
                    <a:gd name="T4" fmla="*/ 0 w 62"/>
                    <a:gd name="T5" fmla="*/ 9 h 17"/>
                    <a:gd name="T6" fmla="*/ 9 w 62"/>
                    <a:gd name="T7" fmla="*/ 0 h 17"/>
                    <a:gd name="T8" fmla="*/ 53 w 62"/>
                    <a:gd name="T9" fmla="*/ 0 h 17"/>
                    <a:gd name="T10" fmla="*/ 62 w 62"/>
                    <a:gd name="T11" fmla="*/ 9 h 17"/>
                    <a:gd name="T12" fmla="*/ 53 w 62"/>
                    <a:gd name="T13" fmla="*/ 17 h 17"/>
                    <a:gd name="T14" fmla="*/ 9 w 62"/>
                    <a:gd name="T15" fmla="*/ 4 h 17"/>
                    <a:gd name="T16" fmla="*/ 4 w 62"/>
                    <a:gd name="T17" fmla="*/ 9 h 17"/>
                    <a:gd name="T18" fmla="*/ 9 w 62"/>
                    <a:gd name="T19" fmla="*/ 13 h 17"/>
                    <a:gd name="T20" fmla="*/ 53 w 62"/>
                    <a:gd name="T21" fmla="*/ 13 h 17"/>
                    <a:gd name="T22" fmla="*/ 57 w 62"/>
                    <a:gd name="T23" fmla="*/ 9 h 17"/>
                    <a:gd name="T24" fmla="*/ 53 w 62"/>
                    <a:gd name="T25" fmla="*/ 4 h 17"/>
                    <a:gd name="T26" fmla="*/ 9 w 62"/>
                    <a:gd name="T27" fmla="*/ 4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2" h="17">
                      <a:moveTo>
                        <a:pt x="53" y="17"/>
                      </a:move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4" y="17"/>
                        <a:pt x="0" y="13"/>
                        <a:pt x="0" y="9"/>
                      </a:cubicBezTo>
                      <a:cubicBezTo>
                        <a:pt x="0" y="4"/>
                        <a:pt x="4" y="0"/>
                        <a:pt x="9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8" y="0"/>
                        <a:pt x="62" y="4"/>
                        <a:pt x="62" y="9"/>
                      </a:cubicBezTo>
                      <a:cubicBezTo>
                        <a:pt x="62" y="13"/>
                        <a:pt x="58" y="17"/>
                        <a:pt x="53" y="17"/>
                      </a:cubicBezTo>
                      <a:close/>
                      <a:moveTo>
                        <a:pt x="9" y="4"/>
                      </a:moveTo>
                      <a:cubicBezTo>
                        <a:pt x="6" y="4"/>
                        <a:pt x="4" y="6"/>
                        <a:pt x="4" y="9"/>
                      </a:cubicBezTo>
                      <a:cubicBezTo>
                        <a:pt x="4" y="11"/>
                        <a:pt x="6" y="13"/>
                        <a:pt x="9" y="13"/>
                      </a:cubicBezTo>
                      <a:cubicBezTo>
                        <a:pt x="53" y="13"/>
                        <a:pt x="53" y="13"/>
                        <a:pt x="53" y="13"/>
                      </a:cubicBezTo>
                      <a:cubicBezTo>
                        <a:pt x="55" y="13"/>
                        <a:pt x="57" y="11"/>
                        <a:pt x="57" y="9"/>
                      </a:cubicBezTo>
                      <a:cubicBezTo>
                        <a:pt x="57" y="6"/>
                        <a:pt x="55" y="4"/>
                        <a:pt x="53" y="4"/>
                      </a:cubicBezTo>
                      <a:lnTo>
                        <a:pt x="9" y="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ísḻïďê"/>
                <p:cNvSpPr/>
                <p:nvPr/>
              </p:nvSpPr>
              <p:spPr bwMode="auto">
                <a:xfrm>
                  <a:off x="5640388" y="-498475"/>
                  <a:ext cx="152400" cy="153988"/>
                </a:xfrm>
                <a:custGeom>
                  <a:avLst/>
                  <a:gdLst>
                    <a:gd name="T0" fmla="*/ 14 w 28"/>
                    <a:gd name="T1" fmla="*/ 28 h 28"/>
                    <a:gd name="T2" fmla="*/ 0 w 28"/>
                    <a:gd name="T3" fmla="*/ 14 h 28"/>
                    <a:gd name="T4" fmla="*/ 14 w 28"/>
                    <a:gd name="T5" fmla="*/ 0 h 28"/>
                    <a:gd name="T6" fmla="*/ 28 w 28"/>
                    <a:gd name="T7" fmla="*/ 14 h 28"/>
                    <a:gd name="T8" fmla="*/ 14 w 28"/>
                    <a:gd name="T9" fmla="*/ 28 h 28"/>
                    <a:gd name="T10" fmla="*/ 14 w 28"/>
                    <a:gd name="T11" fmla="*/ 5 h 28"/>
                    <a:gd name="T12" fmla="*/ 5 w 28"/>
                    <a:gd name="T13" fmla="*/ 14 h 28"/>
                    <a:gd name="T14" fmla="*/ 14 w 28"/>
                    <a:gd name="T15" fmla="*/ 23 h 28"/>
                    <a:gd name="T16" fmla="*/ 23 w 28"/>
                    <a:gd name="T17" fmla="*/ 14 h 28"/>
                    <a:gd name="T18" fmla="*/ 14 w 28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2" y="0"/>
                        <a:pt x="28" y="7"/>
                        <a:pt x="28" y="14"/>
                      </a:cubicBezTo>
                      <a:cubicBezTo>
                        <a:pt x="28" y="22"/>
                        <a:pt x="22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5" y="9"/>
                        <a:pt x="5" y="14"/>
                      </a:cubicBezTo>
                      <a:cubicBezTo>
                        <a:pt x="5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3" name="isľîḓè"/>
                <p:cNvSpPr/>
                <p:nvPr/>
              </p:nvSpPr>
              <p:spPr bwMode="auto">
                <a:xfrm>
                  <a:off x="5886450" y="-498475"/>
                  <a:ext cx="152400" cy="153988"/>
                </a:xfrm>
                <a:custGeom>
                  <a:avLst/>
                  <a:gdLst>
                    <a:gd name="T0" fmla="*/ 14 w 28"/>
                    <a:gd name="T1" fmla="*/ 28 h 28"/>
                    <a:gd name="T2" fmla="*/ 0 w 28"/>
                    <a:gd name="T3" fmla="*/ 14 h 28"/>
                    <a:gd name="T4" fmla="*/ 14 w 28"/>
                    <a:gd name="T5" fmla="*/ 0 h 28"/>
                    <a:gd name="T6" fmla="*/ 28 w 28"/>
                    <a:gd name="T7" fmla="*/ 14 h 28"/>
                    <a:gd name="T8" fmla="*/ 14 w 28"/>
                    <a:gd name="T9" fmla="*/ 28 h 28"/>
                    <a:gd name="T10" fmla="*/ 14 w 28"/>
                    <a:gd name="T11" fmla="*/ 5 h 28"/>
                    <a:gd name="T12" fmla="*/ 5 w 28"/>
                    <a:gd name="T13" fmla="*/ 14 h 28"/>
                    <a:gd name="T14" fmla="*/ 14 w 28"/>
                    <a:gd name="T15" fmla="*/ 23 h 28"/>
                    <a:gd name="T16" fmla="*/ 23 w 28"/>
                    <a:gd name="T17" fmla="*/ 14 h 28"/>
                    <a:gd name="T18" fmla="*/ 14 w 28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1" y="0"/>
                        <a:pt x="28" y="7"/>
                        <a:pt x="28" y="14"/>
                      </a:cubicBezTo>
                      <a:cubicBezTo>
                        <a:pt x="28" y="22"/>
                        <a:pt x="21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5" y="9"/>
                        <a:pt x="5" y="14"/>
                      </a:cubicBezTo>
                      <a:cubicBezTo>
                        <a:pt x="5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îślïḑè"/>
                <p:cNvSpPr/>
                <p:nvPr/>
              </p:nvSpPr>
              <p:spPr bwMode="auto">
                <a:xfrm>
                  <a:off x="6132513" y="-498475"/>
                  <a:ext cx="147638" cy="153988"/>
                </a:xfrm>
                <a:custGeom>
                  <a:avLst/>
                  <a:gdLst>
                    <a:gd name="T0" fmla="*/ 14 w 27"/>
                    <a:gd name="T1" fmla="*/ 28 h 28"/>
                    <a:gd name="T2" fmla="*/ 0 w 27"/>
                    <a:gd name="T3" fmla="*/ 14 h 28"/>
                    <a:gd name="T4" fmla="*/ 14 w 27"/>
                    <a:gd name="T5" fmla="*/ 0 h 28"/>
                    <a:gd name="T6" fmla="*/ 27 w 27"/>
                    <a:gd name="T7" fmla="*/ 14 h 28"/>
                    <a:gd name="T8" fmla="*/ 14 w 27"/>
                    <a:gd name="T9" fmla="*/ 28 h 28"/>
                    <a:gd name="T10" fmla="*/ 14 w 27"/>
                    <a:gd name="T11" fmla="*/ 5 h 28"/>
                    <a:gd name="T12" fmla="*/ 4 w 27"/>
                    <a:gd name="T13" fmla="*/ 14 h 28"/>
                    <a:gd name="T14" fmla="*/ 14 w 27"/>
                    <a:gd name="T15" fmla="*/ 23 h 28"/>
                    <a:gd name="T16" fmla="*/ 23 w 27"/>
                    <a:gd name="T17" fmla="*/ 14 h 28"/>
                    <a:gd name="T18" fmla="*/ 14 w 27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7" h="28">
                      <a:moveTo>
                        <a:pt x="14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4" y="0"/>
                      </a:cubicBezTo>
                      <a:cubicBezTo>
                        <a:pt x="21" y="0"/>
                        <a:pt x="27" y="7"/>
                        <a:pt x="27" y="14"/>
                      </a:cubicBezTo>
                      <a:cubicBezTo>
                        <a:pt x="27" y="22"/>
                        <a:pt x="21" y="28"/>
                        <a:pt x="14" y="28"/>
                      </a:cubicBezTo>
                      <a:close/>
                      <a:moveTo>
                        <a:pt x="14" y="5"/>
                      </a:moveTo>
                      <a:cubicBezTo>
                        <a:pt x="9" y="5"/>
                        <a:pt x="4" y="9"/>
                        <a:pt x="4" y="14"/>
                      </a:cubicBezTo>
                      <a:cubicBezTo>
                        <a:pt x="4" y="19"/>
                        <a:pt x="9" y="23"/>
                        <a:pt x="14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4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5" name="ïṣľîdè"/>
                <p:cNvSpPr/>
                <p:nvPr/>
              </p:nvSpPr>
              <p:spPr bwMode="auto">
                <a:xfrm>
                  <a:off x="6378575" y="-498475"/>
                  <a:ext cx="147638" cy="153988"/>
                </a:xfrm>
                <a:custGeom>
                  <a:avLst/>
                  <a:gdLst>
                    <a:gd name="T0" fmla="*/ 13 w 27"/>
                    <a:gd name="T1" fmla="*/ 28 h 28"/>
                    <a:gd name="T2" fmla="*/ 0 w 27"/>
                    <a:gd name="T3" fmla="*/ 14 h 28"/>
                    <a:gd name="T4" fmla="*/ 13 w 27"/>
                    <a:gd name="T5" fmla="*/ 0 h 28"/>
                    <a:gd name="T6" fmla="*/ 27 w 27"/>
                    <a:gd name="T7" fmla="*/ 14 h 28"/>
                    <a:gd name="T8" fmla="*/ 13 w 27"/>
                    <a:gd name="T9" fmla="*/ 28 h 28"/>
                    <a:gd name="T10" fmla="*/ 13 w 27"/>
                    <a:gd name="T11" fmla="*/ 5 h 28"/>
                    <a:gd name="T12" fmla="*/ 4 w 27"/>
                    <a:gd name="T13" fmla="*/ 14 h 28"/>
                    <a:gd name="T14" fmla="*/ 13 w 27"/>
                    <a:gd name="T15" fmla="*/ 23 h 28"/>
                    <a:gd name="T16" fmla="*/ 23 w 27"/>
                    <a:gd name="T17" fmla="*/ 14 h 28"/>
                    <a:gd name="T18" fmla="*/ 13 w 27"/>
                    <a:gd name="T19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7" h="28">
                      <a:moveTo>
                        <a:pt x="13" y="28"/>
                      </a:moveTo>
                      <a:cubicBezTo>
                        <a:pt x="6" y="28"/>
                        <a:pt x="0" y="22"/>
                        <a:pt x="0" y="14"/>
                      </a:cubicBezTo>
                      <a:cubicBezTo>
                        <a:pt x="0" y="7"/>
                        <a:pt x="6" y="0"/>
                        <a:pt x="13" y="0"/>
                      </a:cubicBezTo>
                      <a:cubicBezTo>
                        <a:pt x="21" y="0"/>
                        <a:pt x="27" y="7"/>
                        <a:pt x="27" y="14"/>
                      </a:cubicBezTo>
                      <a:cubicBezTo>
                        <a:pt x="27" y="22"/>
                        <a:pt x="21" y="28"/>
                        <a:pt x="13" y="28"/>
                      </a:cubicBezTo>
                      <a:close/>
                      <a:moveTo>
                        <a:pt x="13" y="5"/>
                      </a:moveTo>
                      <a:cubicBezTo>
                        <a:pt x="8" y="5"/>
                        <a:pt x="4" y="9"/>
                        <a:pt x="4" y="14"/>
                      </a:cubicBezTo>
                      <a:cubicBezTo>
                        <a:pt x="4" y="19"/>
                        <a:pt x="8" y="23"/>
                        <a:pt x="13" y="23"/>
                      </a:cubicBezTo>
                      <a:cubicBezTo>
                        <a:pt x="19" y="23"/>
                        <a:pt x="23" y="19"/>
                        <a:pt x="23" y="14"/>
                      </a:cubicBezTo>
                      <a:cubicBezTo>
                        <a:pt x="23" y="9"/>
                        <a:pt x="19" y="5"/>
                        <a:pt x="13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ïṡļîḓé"/>
                <p:cNvSpPr/>
                <p:nvPr/>
              </p:nvSpPr>
              <p:spPr bwMode="auto">
                <a:xfrm>
                  <a:off x="5526088" y="-612775"/>
                  <a:ext cx="1158875" cy="387350"/>
                </a:xfrm>
                <a:custGeom>
                  <a:avLst/>
                  <a:gdLst>
                    <a:gd name="T0" fmla="*/ 210 w 212"/>
                    <a:gd name="T1" fmla="*/ 71 h 71"/>
                    <a:gd name="T2" fmla="*/ 35 w 212"/>
                    <a:gd name="T3" fmla="*/ 71 h 71"/>
                    <a:gd name="T4" fmla="*/ 0 w 212"/>
                    <a:gd name="T5" fmla="*/ 35 h 71"/>
                    <a:gd name="T6" fmla="*/ 35 w 212"/>
                    <a:gd name="T7" fmla="*/ 0 h 71"/>
                    <a:gd name="T8" fmla="*/ 210 w 212"/>
                    <a:gd name="T9" fmla="*/ 0 h 71"/>
                    <a:gd name="T10" fmla="*/ 212 w 212"/>
                    <a:gd name="T11" fmla="*/ 2 h 71"/>
                    <a:gd name="T12" fmla="*/ 210 w 212"/>
                    <a:gd name="T13" fmla="*/ 5 h 71"/>
                    <a:gd name="T14" fmla="*/ 35 w 212"/>
                    <a:gd name="T15" fmla="*/ 5 h 71"/>
                    <a:gd name="T16" fmla="*/ 4 w 212"/>
                    <a:gd name="T17" fmla="*/ 35 h 71"/>
                    <a:gd name="T18" fmla="*/ 35 w 212"/>
                    <a:gd name="T19" fmla="*/ 66 h 71"/>
                    <a:gd name="T20" fmla="*/ 210 w 212"/>
                    <a:gd name="T21" fmla="*/ 66 h 71"/>
                    <a:gd name="T22" fmla="*/ 212 w 212"/>
                    <a:gd name="T23" fmla="*/ 68 h 71"/>
                    <a:gd name="T24" fmla="*/ 210 w 212"/>
                    <a:gd name="T25" fmla="*/ 71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2" h="71">
                      <a:moveTo>
                        <a:pt x="210" y="71"/>
                      </a:moveTo>
                      <a:cubicBezTo>
                        <a:pt x="35" y="71"/>
                        <a:pt x="35" y="71"/>
                        <a:pt x="35" y="71"/>
                      </a:cubicBezTo>
                      <a:cubicBezTo>
                        <a:pt x="15" y="71"/>
                        <a:pt x="0" y="55"/>
                        <a:pt x="0" y="35"/>
                      </a:cubicBezTo>
                      <a:cubicBezTo>
                        <a:pt x="0" y="16"/>
                        <a:pt x="15" y="0"/>
                        <a:pt x="35" y="0"/>
                      </a:cubicBezTo>
                      <a:cubicBezTo>
                        <a:pt x="210" y="0"/>
                        <a:pt x="210" y="0"/>
                        <a:pt x="210" y="0"/>
                      </a:cubicBezTo>
                      <a:cubicBezTo>
                        <a:pt x="211" y="0"/>
                        <a:pt x="212" y="1"/>
                        <a:pt x="212" y="2"/>
                      </a:cubicBezTo>
                      <a:cubicBezTo>
                        <a:pt x="212" y="4"/>
                        <a:pt x="211" y="5"/>
                        <a:pt x="210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18" y="5"/>
                        <a:pt x="4" y="18"/>
                        <a:pt x="4" y="35"/>
                      </a:cubicBezTo>
                      <a:cubicBezTo>
                        <a:pt x="4" y="52"/>
                        <a:pt x="18" y="66"/>
                        <a:pt x="35" y="66"/>
                      </a:cubicBezTo>
                      <a:cubicBezTo>
                        <a:pt x="210" y="66"/>
                        <a:pt x="210" y="66"/>
                        <a:pt x="210" y="66"/>
                      </a:cubicBezTo>
                      <a:cubicBezTo>
                        <a:pt x="211" y="66"/>
                        <a:pt x="212" y="67"/>
                        <a:pt x="212" y="68"/>
                      </a:cubicBezTo>
                      <a:cubicBezTo>
                        <a:pt x="212" y="69"/>
                        <a:pt x="211" y="71"/>
                        <a:pt x="210" y="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13" name="ïṩḷïḋé"/>
            <p:cNvGrpSpPr/>
            <p:nvPr/>
          </p:nvGrpSpPr>
          <p:grpSpPr>
            <a:xfrm rot="21540000">
              <a:off x="3822789" y="2810823"/>
              <a:ext cx="966789" cy="968376"/>
              <a:chOff x="2552700" y="-1971675"/>
              <a:chExt cx="1935163" cy="1938338"/>
            </a:xfrm>
          </p:grpSpPr>
          <p:sp>
            <p:nvSpPr>
              <p:cNvPr id="33" name="ïṡ1ïdè"/>
              <p:cNvSpPr/>
              <p:nvPr/>
            </p:nvSpPr>
            <p:spPr bwMode="auto">
              <a:xfrm>
                <a:off x="2552700" y="-1971675"/>
                <a:ext cx="1935163" cy="1938338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34" name="îśḻiḍe"/>
              <p:cNvGrpSpPr/>
              <p:nvPr/>
            </p:nvGrpSpPr>
            <p:grpSpPr>
              <a:xfrm>
                <a:off x="2908300" y="-1620838"/>
                <a:ext cx="1228725" cy="1236663"/>
                <a:chOff x="2908300" y="-1620838"/>
                <a:chExt cx="1228725" cy="1236663"/>
              </a:xfrm>
            </p:grpSpPr>
            <p:sp>
              <p:nvSpPr>
                <p:cNvPr id="35" name="íṧlíḋè"/>
                <p:cNvSpPr/>
                <p:nvPr/>
              </p:nvSpPr>
              <p:spPr bwMode="auto">
                <a:xfrm>
                  <a:off x="3055938" y="-1620838"/>
                  <a:ext cx="234950" cy="234950"/>
                </a:xfrm>
                <a:custGeom>
                  <a:avLst/>
                  <a:gdLst>
                    <a:gd name="T0" fmla="*/ 22 w 43"/>
                    <a:gd name="T1" fmla="*/ 43 h 43"/>
                    <a:gd name="T2" fmla="*/ 43 w 43"/>
                    <a:gd name="T3" fmla="*/ 21 h 43"/>
                    <a:gd name="T4" fmla="*/ 22 w 43"/>
                    <a:gd name="T5" fmla="*/ 0 h 43"/>
                    <a:gd name="T6" fmla="*/ 0 w 43"/>
                    <a:gd name="T7" fmla="*/ 21 h 43"/>
                    <a:gd name="T8" fmla="*/ 22 w 43"/>
                    <a:gd name="T9" fmla="*/ 43 h 43"/>
                    <a:gd name="T10" fmla="*/ 22 w 43"/>
                    <a:gd name="T11" fmla="*/ 5 h 43"/>
                    <a:gd name="T12" fmla="*/ 39 w 43"/>
                    <a:gd name="T13" fmla="*/ 21 h 43"/>
                    <a:gd name="T14" fmla="*/ 22 w 43"/>
                    <a:gd name="T15" fmla="*/ 38 h 43"/>
                    <a:gd name="T16" fmla="*/ 5 w 43"/>
                    <a:gd name="T17" fmla="*/ 21 h 43"/>
                    <a:gd name="T18" fmla="*/ 22 w 43"/>
                    <a:gd name="T19" fmla="*/ 5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2" y="43"/>
                      </a:moveTo>
                      <a:cubicBezTo>
                        <a:pt x="34" y="43"/>
                        <a:pt x="43" y="33"/>
                        <a:pt x="43" y="21"/>
                      </a:cubicBezTo>
                      <a:cubicBezTo>
                        <a:pt x="43" y="10"/>
                        <a:pt x="34" y="0"/>
                        <a:pt x="22" y="0"/>
                      </a:cubicBezTo>
                      <a:cubicBezTo>
                        <a:pt x="10" y="0"/>
                        <a:pt x="0" y="10"/>
                        <a:pt x="0" y="21"/>
                      </a:cubicBezTo>
                      <a:cubicBezTo>
                        <a:pt x="0" y="33"/>
                        <a:pt x="10" y="43"/>
                        <a:pt x="22" y="43"/>
                      </a:cubicBezTo>
                      <a:close/>
                      <a:moveTo>
                        <a:pt x="22" y="5"/>
                      </a:moveTo>
                      <a:cubicBezTo>
                        <a:pt x="31" y="5"/>
                        <a:pt x="39" y="12"/>
                        <a:pt x="39" y="21"/>
                      </a:cubicBezTo>
                      <a:cubicBezTo>
                        <a:pt x="39" y="31"/>
                        <a:pt x="31" y="38"/>
                        <a:pt x="22" y="38"/>
                      </a:cubicBezTo>
                      <a:cubicBezTo>
                        <a:pt x="12" y="38"/>
                        <a:pt x="5" y="31"/>
                        <a:pt x="5" y="21"/>
                      </a:cubicBezTo>
                      <a:cubicBezTo>
                        <a:pt x="5" y="12"/>
                        <a:pt x="12" y="5"/>
                        <a:pt x="22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6" name="î$ļïḑê"/>
                <p:cNvSpPr/>
                <p:nvPr/>
              </p:nvSpPr>
              <p:spPr bwMode="auto">
                <a:xfrm>
                  <a:off x="3749675" y="-1620838"/>
                  <a:ext cx="234950" cy="234950"/>
                </a:xfrm>
                <a:custGeom>
                  <a:avLst/>
                  <a:gdLst>
                    <a:gd name="T0" fmla="*/ 22 w 43"/>
                    <a:gd name="T1" fmla="*/ 43 h 43"/>
                    <a:gd name="T2" fmla="*/ 43 w 43"/>
                    <a:gd name="T3" fmla="*/ 21 h 43"/>
                    <a:gd name="T4" fmla="*/ 22 w 43"/>
                    <a:gd name="T5" fmla="*/ 0 h 43"/>
                    <a:gd name="T6" fmla="*/ 0 w 43"/>
                    <a:gd name="T7" fmla="*/ 21 h 43"/>
                    <a:gd name="T8" fmla="*/ 22 w 43"/>
                    <a:gd name="T9" fmla="*/ 43 h 43"/>
                    <a:gd name="T10" fmla="*/ 22 w 43"/>
                    <a:gd name="T11" fmla="*/ 5 h 43"/>
                    <a:gd name="T12" fmla="*/ 39 w 43"/>
                    <a:gd name="T13" fmla="*/ 21 h 43"/>
                    <a:gd name="T14" fmla="*/ 22 w 43"/>
                    <a:gd name="T15" fmla="*/ 38 h 43"/>
                    <a:gd name="T16" fmla="*/ 5 w 43"/>
                    <a:gd name="T17" fmla="*/ 21 h 43"/>
                    <a:gd name="T18" fmla="*/ 22 w 43"/>
                    <a:gd name="T19" fmla="*/ 5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2" y="43"/>
                      </a:moveTo>
                      <a:cubicBezTo>
                        <a:pt x="34" y="43"/>
                        <a:pt x="43" y="33"/>
                        <a:pt x="43" y="21"/>
                      </a:cubicBezTo>
                      <a:cubicBezTo>
                        <a:pt x="43" y="10"/>
                        <a:pt x="34" y="0"/>
                        <a:pt x="22" y="0"/>
                      </a:cubicBezTo>
                      <a:cubicBezTo>
                        <a:pt x="10" y="0"/>
                        <a:pt x="0" y="10"/>
                        <a:pt x="0" y="21"/>
                      </a:cubicBezTo>
                      <a:cubicBezTo>
                        <a:pt x="0" y="33"/>
                        <a:pt x="10" y="43"/>
                        <a:pt x="22" y="43"/>
                      </a:cubicBezTo>
                      <a:close/>
                      <a:moveTo>
                        <a:pt x="22" y="5"/>
                      </a:moveTo>
                      <a:cubicBezTo>
                        <a:pt x="31" y="5"/>
                        <a:pt x="39" y="12"/>
                        <a:pt x="39" y="21"/>
                      </a:cubicBezTo>
                      <a:cubicBezTo>
                        <a:pt x="39" y="31"/>
                        <a:pt x="31" y="38"/>
                        <a:pt x="22" y="38"/>
                      </a:cubicBezTo>
                      <a:cubicBezTo>
                        <a:pt x="13" y="38"/>
                        <a:pt x="5" y="31"/>
                        <a:pt x="5" y="21"/>
                      </a:cubicBezTo>
                      <a:cubicBezTo>
                        <a:pt x="5" y="12"/>
                        <a:pt x="13" y="5"/>
                        <a:pt x="22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7" name="iSľiḓè"/>
                <p:cNvSpPr/>
                <p:nvPr/>
              </p:nvSpPr>
              <p:spPr bwMode="auto">
                <a:xfrm>
                  <a:off x="2908300" y="-1358900"/>
                  <a:ext cx="1228725" cy="974725"/>
                </a:xfrm>
                <a:custGeom>
                  <a:avLst/>
                  <a:gdLst>
                    <a:gd name="T0" fmla="*/ 205 w 225"/>
                    <a:gd name="T1" fmla="*/ 13 h 178"/>
                    <a:gd name="T2" fmla="*/ 151 w 225"/>
                    <a:gd name="T3" fmla="*/ 13 h 178"/>
                    <a:gd name="T4" fmla="*/ 112 w 225"/>
                    <a:gd name="T5" fmla="*/ 60 h 178"/>
                    <a:gd name="T6" fmla="*/ 74 w 225"/>
                    <a:gd name="T7" fmla="*/ 13 h 178"/>
                    <a:gd name="T8" fmla="*/ 19 w 225"/>
                    <a:gd name="T9" fmla="*/ 13 h 178"/>
                    <a:gd name="T10" fmla="*/ 2 w 225"/>
                    <a:gd name="T11" fmla="*/ 54 h 178"/>
                    <a:gd name="T12" fmla="*/ 26 w 225"/>
                    <a:gd name="T13" fmla="*/ 94 h 178"/>
                    <a:gd name="T14" fmla="*/ 36 w 225"/>
                    <a:gd name="T15" fmla="*/ 178 h 178"/>
                    <a:gd name="T16" fmla="*/ 53 w 225"/>
                    <a:gd name="T17" fmla="*/ 169 h 178"/>
                    <a:gd name="T18" fmla="*/ 74 w 225"/>
                    <a:gd name="T19" fmla="*/ 169 h 178"/>
                    <a:gd name="T20" fmla="*/ 77 w 225"/>
                    <a:gd name="T21" fmla="*/ 60 h 178"/>
                    <a:gd name="T22" fmla="*/ 112 w 225"/>
                    <a:gd name="T23" fmla="*/ 78 h 178"/>
                    <a:gd name="T24" fmla="*/ 147 w 225"/>
                    <a:gd name="T25" fmla="*/ 61 h 178"/>
                    <a:gd name="T26" fmla="*/ 151 w 225"/>
                    <a:gd name="T27" fmla="*/ 169 h 178"/>
                    <a:gd name="T28" fmla="*/ 171 w 225"/>
                    <a:gd name="T29" fmla="*/ 169 h 178"/>
                    <a:gd name="T30" fmla="*/ 189 w 225"/>
                    <a:gd name="T31" fmla="*/ 178 h 178"/>
                    <a:gd name="T32" fmla="*/ 199 w 225"/>
                    <a:gd name="T33" fmla="*/ 169 h 178"/>
                    <a:gd name="T34" fmla="*/ 207 w 225"/>
                    <a:gd name="T35" fmla="*/ 90 h 178"/>
                    <a:gd name="T36" fmla="*/ 81 w 225"/>
                    <a:gd name="T37" fmla="*/ 57 h 178"/>
                    <a:gd name="T38" fmla="*/ 68 w 225"/>
                    <a:gd name="T39" fmla="*/ 24 h 178"/>
                    <a:gd name="T40" fmla="*/ 66 w 225"/>
                    <a:gd name="T41" fmla="*/ 44 h 178"/>
                    <a:gd name="T42" fmla="*/ 69 w 225"/>
                    <a:gd name="T43" fmla="*/ 147 h 178"/>
                    <a:gd name="T44" fmla="*/ 69 w 225"/>
                    <a:gd name="T45" fmla="*/ 169 h 178"/>
                    <a:gd name="T46" fmla="*/ 52 w 225"/>
                    <a:gd name="T47" fmla="*/ 92 h 178"/>
                    <a:gd name="T48" fmla="*/ 41 w 225"/>
                    <a:gd name="T49" fmla="*/ 168 h 178"/>
                    <a:gd name="T50" fmla="*/ 30 w 225"/>
                    <a:gd name="T51" fmla="*/ 169 h 178"/>
                    <a:gd name="T52" fmla="*/ 31 w 225"/>
                    <a:gd name="T53" fmla="*/ 92 h 178"/>
                    <a:gd name="T54" fmla="*/ 31 w 225"/>
                    <a:gd name="T55" fmla="*/ 76 h 178"/>
                    <a:gd name="T56" fmla="*/ 27 w 225"/>
                    <a:gd name="T57" fmla="*/ 35 h 178"/>
                    <a:gd name="T58" fmla="*/ 23 w 225"/>
                    <a:gd name="T59" fmla="*/ 68 h 178"/>
                    <a:gd name="T60" fmla="*/ 27 w 225"/>
                    <a:gd name="T61" fmla="*/ 80 h 178"/>
                    <a:gd name="T62" fmla="*/ 26 w 225"/>
                    <a:gd name="T63" fmla="*/ 89 h 178"/>
                    <a:gd name="T64" fmla="*/ 6 w 225"/>
                    <a:gd name="T65" fmla="*/ 42 h 178"/>
                    <a:gd name="T66" fmla="*/ 48 w 225"/>
                    <a:gd name="T67" fmla="*/ 4 h 178"/>
                    <a:gd name="T68" fmla="*/ 88 w 225"/>
                    <a:gd name="T69" fmla="*/ 47 h 178"/>
                    <a:gd name="T70" fmla="*/ 110 w 225"/>
                    <a:gd name="T71" fmla="*/ 64 h 178"/>
                    <a:gd name="T72" fmla="*/ 114 w 225"/>
                    <a:gd name="T73" fmla="*/ 72 h 178"/>
                    <a:gd name="T74" fmla="*/ 26 w 225"/>
                    <a:gd name="T75" fmla="*/ 43 h 178"/>
                    <a:gd name="T76" fmla="*/ 26 w 225"/>
                    <a:gd name="T77" fmla="*/ 43 h 178"/>
                    <a:gd name="T78" fmla="*/ 198 w 225"/>
                    <a:gd name="T79" fmla="*/ 89 h 178"/>
                    <a:gd name="T80" fmla="*/ 198 w 225"/>
                    <a:gd name="T81" fmla="*/ 80 h 178"/>
                    <a:gd name="T82" fmla="*/ 202 w 225"/>
                    <a:gd name="T83" fmla="*/ 68 h 178"/>
                    <a:gd name="T84" fmla="*/ 198 w 225"/>
                    <a:gd name="T85" fmla="*/ 35 h 178"/>
                    <a:gd name="T86" fmla="*/ 194 w 225"/>
                    <a:gd name="T87" fmla="*/ 76 h 178"/>
                    <a:gd name="T88" fmla="*/ 194 w 225"/>
                    <a:gd name="T89" fmla="*/ 92 h 178"/>
                    <a:gd name="T90" fmla="*/ 195 w 225"/>
                    <a:gd name="T91" fmla="*/ 169 h 178"/>
                    <a:gd name="T92" fmla="*/ 183 w 225"/>
                    <a:gd name="T93" fmla="*/ 168 h 178"/>
                    <a:gd name="T94" fmla="*/ 173 w 225"/>
                    <a:gd name="T95" fmla="*/ 92 h 178"/>
                    <a:gd name="T96" fmla="*/ 155 w 225"/>
                    <a:gd name="T97" fmla="*/ 169 h 178"/>
                    <a:gd name="T98" fmla="*/ 156 w 225"/>
                    <a:gd name="T99" fmla="*/ 147 h 178"/>
                    <a:gd name="T100" fmla="*/ 159 w 225"/>
                    <a:gd name="T101" fmla="*/ 44 h 178"/>
                    <a:gd name="T102" fmla="*/ 157 w 225"/>
                    <a:gd name="T103" fmla="*/ 24 h 178"/>
                    <a:gd name="T104" fmla="*/ 144 w 225"/>
                    <a:gd name="T105" fmla="*/ 57 h 178"/>
                    <a:gd name="T106" fmla="*/ 117 w 225"/>
                    <a:gd name="T107" fmla="*/ 63 h 178"/>
                    <a:gd name="T108" fmla="*/ 137 w 225"/>
                    <a:gd name="T109" fmla="*/ 47 h 178"/>
                    <a:gd name="T110" fmla="*/ 177 w 225"/>
                    <a:gd name="T111" fmla="*/ 4 h 178"/>
                    <a:gd name="T112" fmla="*/ 218 w 225"/>
                    <a:gd name="T113" fmla="*/ 42 h 178"/>
                    <a:gd name="T114" fmla="*/ 203 w 225"/>
                    <a:gd name="T115" fmla="*/ 5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225" h="178">
                      <a:moveTo>
                        <a:pt x="222" y="40"/>
                      </a:moveTo>
                      <a:cubicBezTo>
                        <a:pt x="222" y="40"/>
                        <a:pt x="222" y="40"/>
                        <a:pt x="222" y="40"/>
                      </a:cubicBezTo>
                      <a:cubicBezTo>
                        <a:pt x="205" y="13"/>
                        <a:pt x="205" y="13"/>
                        <a:pt x="205" y="13"/>
                      </a:cubicBezTo>
                      <a:cubicBezTo>
                        <a:pt x="199" y="4"/>
                        <a:pt x="195" y="0"/>
                        <a:pt x="177" y="0"/>
                      </a:cubicBezTo>
                      <a:cubicBezTo>
                        <a:pt x="177" y="0"/>
                        <a:pt x="177" y="0"/>
                        <a:pt x="177" y="0"/>
                      </a:cubicBezTo>
                      <a:cubicBezTo>
                        <a:pt x="158" y="0"/>
                        <a:pt x="154" y="8"/>
                        <a:pt x="151" y="13"/>
                      </a:cubicBezTo>
                      <a:cubicBezTo>
                        <a:pt x="151" y="13"/>
                        <a:pt x="151" y="13"/>
                        <a:pt x="151" y="13"/>
                      </a:cubicBezTo>
                      <a:cubicBezTo>
                        <a:pt x="147" y="20"/>
                        <a:pt x="135" y="41"/>
                        <a:pt x="133" y="44"/>
                      </a:cubicBezTo>
                      <a:cubicBezTo>
                        <a:pt x="131" y="46"/>
                        <a:pt x="119" y="55"/>
                        <a:pt x="112" y="60"/>
                      </a:cubicBezTo>
                      <a:cubicBezTo>
                        <a:pt x="107" y="56"/>
                        <a:pt x="98" y="49"/>
                        <a:pt x="92" y="44"/>
                      </a:cubicBezTo>
                      <a:cubicBezTo>
                        <a:pt x="90" y="41"/>
                        <a:pt x="77" y="20"/>
                        <a:pt x="74" y="13"/>
                      </a:cubicBezTo>
                      <a:cubicBezTo>
                        <a:pt x="74" y="13"/>
                        <a:pt x="74" y="13"/>
                        <a:pt x="74" y="13"/>
                      </a:cubicBezTo>
                      <a:cubicBezTo>
                        <a:pt x="71" y="8"/>
                        <a:pt x="66" y="0"/>
                        <a:pt x="48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29" y="0"/>
                        <a:pt x="26" y="4"/>
                        <a:pt x="19" y="13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2" y="40"/>
                        <a:pt x="2" y="40"/>
                        <a:pt x="2" y="40"/>
                      </a:cubicBezTo>
                      <a:cubicBezTo>
                        <a:pt x="0" y="44"/>
                        <a:pt x="0" y="49"/>
                        <a:pt x="2" y="54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9" y="92"/>
                        <a:pt x="21" y="94"/>
                        <a:pt x="25" y="94"/>
                      </a:cubicBezTo>
                      <a:cubicBezTo>
                        <a:pt x="25" y="94"/>
                        <a:pt x="25" y="94"/>
                        <a:pt x="26" y="94"/>
                      </a:cubicBezTo>
                      <a:cubicBezTo>
                        <a:pt x="25" y="153"/>
                        <a:pt x="25" y="167"/>
                        <a:pt x="25" y="169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6" y="174"/>
                        <a:pt x="30" y="178"/>
                        <a:pt x="36" y="178"/>
                      </a:cubicBezTo>
                      <a:cubicBezTo>
                        <a:pt x="41" y="177"/>
                        <a:pt x="46" y="173"/>
                        <a:pt x="46" y="169"/>
                      </a:cubicBezTo>
                      <a:cubicBezTo>
                        <a:pt x="50" y="122"/>
                        <a:pt x="50" y="122"/>
                        <a:pt x="50" y="122"/>
                      </a:cubicBezTo>
                      <a:cubicBezTo>
                        <a:pt x="53" y="169"/>
                        <a:pt x="53" y="169"/>
                        <a:pt x="53" y="169"/>
                      </a:cubicBezTo>
                      <a:cubicBezTo>
                        <a:pt x="54" y="173"/>
                        <a:pt x="58" y="177"/>
                        <a:pt x="63" y="178"/>
                      </a:cubicBezTo>
                      <a:cubicBezTo>
                        <a:pt x="64" y="178"/>
                        <a:pt x="64" y="178"/>
                        <a:pt x="64" y="178"/>
                      </a:cubicBezTo>
                      <a:cubicBezTo>
                        <a:pt x="69" y="178"/>
                        <a:pt x="73" y="174"/>
                        <a:pt x="74" y="169"/>
                      </a:cubicBezTo>
                      <a:cubicBezTo>
                        <a:pt x="74" y="169"/>
                        <a:pt x="74" y="169"/>
                        <a:pt x="74" y="169"/>
                      </a:cubicBezTo>
                      <a:cubicBezTo>
                        <a:pt x="74" y="166"/>
                        <a:pt x="72" y="100"/>
                        <a:pt x="71" y="51"/>
                      </a:cubicBezTo>
                      <a:cubicBezTo>
                        <a:pt x="77" y="60"/>
                        <a:pt x="77" y="60"/>
                        <a:pt x="77" y="60"/>
                      </a:cubicBezTo>
                      <a:cubicBezTo>
                        <a:pt x="77" y="60"/>
                        <a:pt x="78" y="61"/>
                        <a:pt x="78" y="61"/>
                      </a:cubicBezTo>
                      <a:cubicBezTo>
                        <a:pt x="107" y="77"/>
                        <a:pt x="107" y="77"/>
                        <a:pt x="107" y="77"/>
                      </a:cubicBezTo>
                      <a:cubicBezTo>
                        <a:pt x="108" y="78"/>
                        <a:pt x="110" y="78"/>
                        <a:pt x="112" y="78"/>
                      </a:cubicBezTo>
                      <a:cubicBezTo>
                        <a:pt x="113" y="78"/>
                        <a:pt x="113" y="78"/>
                        <a:pt x="114" y="78"/>
                      </a:cubicBezTo>
                      <a:cubicBezTo>
                        <a:pt x="115" y="78"/>
                        <a:pt x="117" y="78"/>
                        <a:pt x="118" y="77"/>
                      </a:cubicBezTo>
                      <a:cubicBezTo>
                        <a:pt x="147" y="61"/>
                        <a:pt x="147" y="61"/>
                        <a:pt x="147" y="61"/>
                      </a:cubicBezTo>
                      <a:cubicBezTo>
                        <a:pt x="147" y="61"/>
                        <a:pt x="147" y="60"/>
                        <a:pt x="147" y="60"/>
                      </a:cubicBezTo>
                      <a:cubicBezTo>
                        <a:pt x="154" y="51"/>
                        <a:pt x="154" y="51"/>
                        <a:pt x="154" y="51"/>
                      </a:cubicBezTo>
                      <a:cubicBezTo>
                        <a:pt x="152" y="100"/>
                        <a:pt x="151" y="166"/>
                        <a:pt x="151" y="169"/>
                      </a:cubicBezTo>
                      <a:cubicBezTo>
                        <a:pt x="151" y="169"/>
                        <a:pt x="151" y="169"/>
                        <a:pt x="151" y="169"/>
                      </a:cubicBezTo>
                      <a:cubicBezTo>
                        <a:pt x="151" y="174"/>
                        <a:pt x="156" y="178"/>
                        <a:pt x="161" y="178"/>
                      </a:cubicBezTo>
                      <a:cubicBezTo>
                        <a:pt x="167" y="177"/>
                        <a:pt x="171" y="173"/>
                        <a:pt x="171" y="169"/>
                      </a:cubicBezTo>
                      <a:cubicBezTo>
                        <a:pt x="175" y="122"/>
                        <a:pt x="175" y="122"/>
                        <a:pt x="175" y="122"/>
                      </a:cubicBezTo>
                      <a:cubicBezTo>
                        <a:pt x="179" y="169"/>
                        <a:pt x="179" y="169"/>
                        <a:pt x="179" y="169"/>
                      </a:cubicBezTo>
                      <a:cubicBezTo>
                        <a:pt x="179" y="173"/>
                        <a:pt x="183" y="177"/>
                        <a:pt x="189" y="178"/>
                      </a:cubicBezTo>
                      <a:cubicBezTo>
                        <a:pt x="189" y="178"/>
                        <a:pt x="189" y="178"/>
                        <a:pt x="189" y="178"/>
                      </a:cubicBezTo>
                      <a:cubicBezTo>
                        <a:pt x="194" y="178"/>
                        <a:pt x="199" y="174"/>
                        <a:pt x="199" y="169"/>
                      </a:cubicBezTo>
                      <a:cubicBezTo>
                        <a:pt x="199" y="169"/>
                        <a:pt x="199" y="169"/>
                        <a:pt x="199" y="169"/>
                      </a:cubicBezTo>
                      <a:cubicBezTo>
                        <a:pt x="199" y="167"/>
                        <a:pt x="199" y="153"/>
                        <a:pt x="199" y="94"/>
                      </a:cubicBezTo>
                      <a:cubicBezTo>
                        <a:pt x="199" y="94"/>
                        <a:pt x="200" y="94"/>
                        <a:pt x="200" y="94"/>
                      </a:cubicBezTo>
                      <a:cubicBezTo>
                        <a:pt x="203" y="94"/>
                        <a:pt x="206" y="92"/>
                        <a:pt x="207" y="90"/>
                      </a:cubicBezTo>
                      <a:cubicBezTo>
                        <a:pt x="223" y="54"/>
                        <a:pt x="223" y="54"/>
                        <a:pt x="223" y="54"/>
                      </a:cubicBezTo>
                      <a:cubicBezTo>
                        <a:pt x="225" y="49"/>
                        <a:pt x="225" y="44"/>
                        <a:pt x="222" y="40"/>
                      </a:cubicBezTo>
                      <a:close/>
                      <a:moveTo>
                        <a:pt x="81" y="57"/>
                      </a:moveTo>
                      <a:cubicBezTo>
                        <a:pt x="71" y="43"/>
                        <a:pt x="71" y="43"/>
                        <a:pt x="71" y="43"/>
                      </a:cubicBezTo>
                      <a:cubicBezTo>
                        <a:pt x="71" y="37"/>
                        <a:pt x="70" y="32"/>
                        <a:pt x="70" y="27"/>
                      </a:cubicBezTo>
                      <a:cubicBezTo>
                        <a:pt x="70" y="25"/>
                        <a:pt x="69" y="24"/>
                        <a:pt x="68" y="24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7" y="24"/>
                        <a:pt x="66" y="25"/>
                        <a:pt x="66" y="27"/>
                      </a:cubicBezTo>
                      <a:cubicBezTo>
                        <a:pt x="66" y="27"/>
                        <a:pt x="66" y="33"/>
                        <a:pt x="66" y="44"/>
                      </a:cubicBezTo>
                      <a:cubicBezTo>
                        <a:pt x="66" y="44"/>
                        <a:pt x="66" y="44"/>
                        <a:pt x="66" y="44"/>
                      </a:cubicBezTo>
                      <a:cubicBezTo>
                        <a:pt x="66" y="58"/>
                        <a:pt x="67" y="78"/>
                        <a:pt x="67" y="98"/>
                      </a:cubicBezTo>
                      <a:cubicBezTo>
                        <a:pt x="68" y="116"/>
                        <a:pt x="68" y="133"/>
                        <a:pt x="69" y="147"/>
                      </a:cubicBezTo>
                      <a:cubicBezTo>
                        <a:pt x="69" y="153"/>
                        <a:pt x="69" y="159"/>
                        <a:pt x="69" y="163"/>
                      </a:cubicBezTo>
                      <a:cubicBezTo>
                        <a:pt x="69" y="166"/>
                        <a:pt x="69" y="167"/>
                        <a:pt x="69" y="169"/>
                      </a:cubicBezTo>
                      <a:cubicBezTo>
                        <a:pt x="69" y="169"/>
                        <a:pt x="69" y="169"/>
                        <a:pt x="69" y="169"/>
                      </a:cubicBezTo>
                      <a:cubicBezTo>
                        <a:pt x="69" y="171"/>
                        <a:pt x="67" y="173"/>
                        <a:pt x="64" y="173"/>
                      </a:cubicBezTo>
                      <a:cubicBezTo>
                        <a:pt x="61" y="173"/>
                        <a:pt x="58" y="171"/>
                        <a:pt x="58" y="168"/>
                      </a:cubicBezTo>
                      <a:cubicBezTo>
                        <a:pt x="52" y="92"/>
                        <a:pt x="52" y="92"/>
                        <a:pt x="52" y="92"/>
                      </a:cubicBezTo>
                      <a:cubicBezTo>
                        <a:pt x="52" y="91"/>
                        <a:pt x="51" y="90"/>
                        <a:pt x="50" y="90"/>
                      </a:cubicBezTo>
                      <a:cubicBezTo>
                        <a:pt x="48" y="90"/>
                        <a:pt x="47" y="91"/>
                        <a:pt x="47" y="92"/>
                      </a:cubicBezTo>
                      <a:cubicBezTo>
                        <a:pt x="41" y="168"/>
                        <a:pt x="41" y="168"/>
                        <a:pt x="41" y="168"/>
                      </a:cubicBezTo>
                      <a:cubicBezTo>
                        <a:pt x="41" y="171"/>
                        <a:pt x="39" y="173"/>
                        <a:pt x="36" y="173"/>
                      </a:cubicBezTo>
                      <a:cubicBezTo>
                        <a:pt x="33" y="173"/>
                        <a:pt x="30" y="171"/>
                        <a:pt x="30" y="169"/>
                      </a:cubicBezTo>
                      <a:cubicBezTo>
                        <a:pt x="30" y="169"/>
                        <a:pt x="30" y="169"/>
                        <a:pt x="30" y="169"/>
                      </a:cubicBezTo>
                      <a:cubicBezTo>
                        <a:pt x="30" y="167"/>
                        <a:pt x="30" y="165"/>
                        <a:pt x="30" y="162"/>
                      </a:cubicBezTo>
                      <a:cubicBezTo>
                        <a:pt x="30" y="157"/>
                        <a:pt x="30" y="151"/>
                        <a:pt x="30" y="144"/>
                      </a:cubicBezTo>
                      <a:cubicBezTo>
                        <a:pt x="30" y="129"/>
                        <a:pt x="30" y="110"/>
                        <a:pt x="31" y="92"/>
                      </a:cubicBezTo>
                      <a:cubicBezTo>
                        <a:pt x="33" y="90"/>
                        <a:pt x="34" y="87"/>
                        <a:pt x="33" y="84"/>
                      </a:cubicBezTo>
                      <a:cubicBezTo>
                        <a:pt x="33" y="84"/>
                        <a:pt x="33" y="84"/>
                        <a:pt x="33" y="83"/>
                      </a:cubicBezTo>
                      <a:cubicBezTo>
                        <a:pt x="33" y="83"/>
                        <a:pt x="32" y="80"/>
                        <a:pt x="31" y="76"/>
                      </a:cubicBezTo>
                      <a:cubicBezTo>
                        <a:pt x="31" y="50"/>
                        <a:pt x="31" y="36"/>
                        <a:pt x="31" y="36"/>
                      </a:cubicBezTo>
                      <a:cubicBezTo>
                        <a:pt x="31" y="35"/>
                        <a:pt x="30" y="34"/>
                        <a:pt x="29" y="34"/>
                      </a:cubicBezTo>
                      <a:cubicBezTo>
                        <a:pt x="28" y="34"/>
                        <a:pt x="27" y="34"/>
                        <a:pt x="27" y="35"/>
                      </a:cubicBezTo>
                      <a:cubicBezTo>
                        <a:pt x="17" y="48"/>
                        <a:pt x="17" y="48"/>
                        <a:pt x="17" y="48"/>
                      </a:cubicBezTo>
                      <a:cubicBezTo>
                        <a:pt x="17" y="48"/>
                        <a:pt x="17" y="49"/>
                        <a:pt x="17" y="50"/>
                      </a:cubicBezTo>
                      <a:cubicBezTo>
                        <a:pt x="17" y="50"/>
                        <a:pt x="20" y="59"/>
                        <a:pt x="23" y="68"/>
                      </a:cubicBezTo>
                      <a:cubicBezTo>
                        <a:pt x="24" y="71"/>
                        <a:pt x="25" y="74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6" y="78"/>
                        <a:pt x="27" y="79"/>
                        <a:pt x="27" y="80"/>
                      </a:cubicBezTo>
                      <a:cubicBezTo>
                        <a:pt x="28" y="82"/>
                        <a:pt x="28" y="84"/>
                        <a:pt x="29" y="85"/>
                      </a:cubicBezTo>
                      <a:cubicBezTo>
                        <a:pt x="29" y="85"/>
                        <a:pt x="29" y="85"/>
                        <a:pt x="29" y="85"/>
                      </a:cubicBezTo>
                      <a:cubicBezTo>
                        <a:pt x="29" y="87"/>
                        <a:pt x="28" y="88"/>
                        <a:pt x="26" y="89"/>
                      </a:cubicBezTo>
                      <a:cubicBezTo>
                        <a:pt x="24" y="90"/>
                        <a:pt x="22" y="89"/>
                        <a:pt x="21" y="88"/>
                      </a:cubicBezTo>
                      <a:cubicBezTo>
                        <a:pt x="6" y="52"/>
                        <a:pt x="6" y="52"/>
                        <a:pt x="6" y="52"/>
                      </a:cubicBezTo>
                      <a:cubicBezTo>
                        <a:pt x="5" y="49"/>
                        <a:pt x="5" y="45"/>
                        <a:pt x="6" y="42"/>
                      </a:cubicBezTo>
                      <a:cubicBezTo>
                        <a:pt x="23" y="16"/>
                        <a:pt x="23" y="16"/>
                        <a:pt x="23" y="16"/>
                      </a:cubicBezTo>
                      <a:cubicBezTo>
                        <a:pt x="29" y="8"/>
                        <a:pt x="31" y="4"/>
                        <a:pt x="48" y="4"/>
                      </a:cubicBezTo>
                      <a:cubicBezTo>
                        <a:pt x="48" y="4"/>
                        <a:pt x="48" y="4"/>
                        <a:pt x="48" y="4"/>
                      </a:cubicBezTo>
                      <a:cubicBezTo>
                        <a:pt x="64" y="4"/>
                        <a:pt x="67" y="11"/>
                        <a:pt x="69" y="15"/>
                      </a:cubicBezTo>
                      <a:cubicBezTo>
                        <a:pt x="70" y="15"/>
                        <a:pt x="70" y="15"/>
                        <a:pt x="70" y="15"/>
                      </a:cubicBezTo>
                      <a:cubicBezTo>
                        <a:pt x="74" y="22"/>
                        <a:pt x="88" y="47"/>
                        <a:pt x="88" y="47"/>
                      </a:cubicBezTo>
                      <a:cubicBezTo>
                        <a:pt x="88" y="47"/>
                        <a:pt x="88" y="47"/>
                        <a:pt x="88" y="47"/>
                      </a:cubicBezTo>
                      <a:cubicBezTo>
                        <a:pt x="88" y="47"/>
                        <a:pt x="95" y="52"/>
                        <a:pt x="101" y="57"/>
                      </a:cubicBezTo>
                      <a:cubicBezTo>
                        <a:pt x="104" y="60"/>
                        <a:pt x="108" y="62"/>
                        <a:pt x="110" y="64"/>
                      </a:cubicBezTo>
                      <a:cubicBezTo>
                        <a:pt x="112" y="65"/>
                        <a:pt x="113" y="66"/>
                        <a:pt x="114" y="67"/>
                      </a:cubicBezTo>
                      <a:cubicBezTo>
                        <a:pt x="114" y="67"/>
                        <a:pt x="114" y="67"/>
                        <a:pt x="114" y="67"/>
                      </a:cubicBezTo>
                      <a:cubicBezTo>
                        <a:pt x="115" y="68"/>
                        <a:pt x="115" y="70"/>
                        <a:pt x="114" y="72"/>
                      </a:cubicBezTo>
                      <a:cubicBezTo>
                        <a:pt x="113" y="73"/>
                        <a:pt x="111" y="74"/>
                        <a:pt x="109" y="73"/>
                      </a:cubicBezTo>
                      <a:lnTo>
                        <a:pt x="81" y="57"/>
                      </a:lnTo>
                      <a:close/>
                      <a:moveTo>
                        <a:pt x="26" y="43"/>
                      </a:moveTo>
                      <a:cubicBezTo>
                        <a:pt x="26" y="48"/>
                        <a:pt x="26" y="54"/>
                        <a:pt x="26" y="63"/>
                      </a:cubicBezTo>
                      <a:cubicBezTo>
                        <a:pt x="25" y="58"/>
                        <a:pt x="23" y="54"/>
                        <a:pt x="22" y="50"/>
                      </a:cubicBezTo>
                      <a:lnTo>
                        <a:pt x="26" y="43"/>
                      </a:lnTo>
                      <a:close/>
                      <a:moveTo>
                        <a:pt x="219" y="52"/>
                      </a:moveTo>
                      <a:cubicBezTo>
                        <a:pt x="203" y="88"/>
                        <a:pt x="203" y="88"/>
                        <a:pt x="203" y="88"/>
                      </a:cubicBezTo>
                      <a:cubicBezTo>
                        <a:pt x="202" y="89"/>
                        <a:pt x="200" y="90"/>
                        <a:pt x="198" y="89"/>
                      </a:cubicBezTo>
                      <a:cubicBezTo>
                        <a:pt x="196" y="88"/>
                        <a:pt x="195" y="87"/>
                        <a:pt x="196" y="85"/>
                      </a:cubicBezTo>
                      <a:cubicBezTo>
                        <a:pt x="196" y="85"/>
                        <a:pt x="196" y="85"/>
                        <a:pt x="196" y="85"/>
                      </a:cubicBezTo>
                      <a:cubicBezTo>
                        <a:pt x="196" y="84"/>
                        <a:pt x="197" y="82"/>
                        <a:pt x="198" y="80"/>
                      </a:cubicBezTo>
                      <a:cubicBezTo>
                        <a:pt x="198" y="79"/>
                        <a:pt x="198" y="78"/>
                        <a:pt x="198" y="77"/>
                      </a:cubicBezTo>
                      <a:cubicBezTo>
                        <a:pt x="198" y="77"/>
                        <a:pt x="198" y="77"/>
                        <a:pt x="198" y="77"/>
                      </a:cubicBezTo>
                      <a:cubicBezTo>
                        <a:pt x="199" y="74"/>
                        <a:pt x="201" y="71"/>
                        <a:pt x="202" y="68"/>
                      </a:cubicBezTo>
                      <a:cubicBezTo>
                        <a:pt x="205" y="59"/>
                        <a:pt x="208" y="50"/>
                        <a:pt x="208" y="50"/>
                      </a:cubicBezTo>
                      <a:cubicBezTo>
                        <a:pt x="208" y="49"/>
                        <a:pt x="208" y="48"/>
                        <a:pt x="207" y="48"/>
                      </a:cubicBezTo>
                      <a:cubicBezTo>
                        <a:pt x="198" y="35"/>
                        <a:pt x="198" y="35"/>
                        <a:pt x="198" y="35"/>
                      </a:cubicBezTo>
                      <a:cubicBezTo>
                        <a:pt x="197" y="34"/>
                        <a:pt x="196" y="34"/>
                        <a:pt x="195" y="34"/>
                      </a:cubicBezTo>
                      <a:cubicBezTo>
                        <a:pt x="194" y="34"/>
                        <a:pt x="194" y="35"/>
                        <a:pt x="194" y="36"/>
                      </a:cubicBezTo>
                      <a:cubicBezTo>
                        <a:pt x="194" y="36"/>
                        <a:pt x="194" y="50"/>
                        <a:pt x="194" y="76"/>
                      </a:cubicBezTo>
                      <a:cubicBezTo>
                        <a:pt x="193" y="80"/>
                        <a:pt x="192" y="83"/>
                        <a:pt x="191" y="83"/>
                      </a:cubicBezTo>
                      <a:cubicBezTo>
                        <a:pt x="191" y="84"/>
                        <a:pt x="191" y="84"/>
                        <a:pt x="191" y="84"/>
                      </a:cubicBezTo>
                      <a:cubicBezTo>
                        <a:pt x="190" y="87"/>
                        <a:pt x="192" y="90"/>
                        <a:pt x="194" y="92"/>
                      </a:cubicBezTo>
                      <a:cubicBezTo>
                        <a:pt x="194" y="110"/>
                        <a:pt x="194" y="129"/>
                        <a:pt x="194" y="144"/>
                      </a:cubicBezTo>
                      <a:cubicBezTo>
                        <a:pt x="194" y="151"/>
                        <a:pt x="195" y="157"/>
                        <a:pt x="195" y="162"/>
                      </a:cubicBezTo>
                      <a:cubicBezTo>
                        <a:pt x="195" y="165"/>
                        <a:pt x="195" y="167"/>
                        <a:pt x="195" y="169"/>
                      </a:cubicBezTo>
                      <a:cubicBezTo>
                        <a:pt x="195" y="169"/>
                        <a:pt x="195" y="169"/>
                        <a:pt x="195" y="169"/>
                      </a:cubicBezTo>
                      <a:cubicBezTo>
                        <a:pt x="194" y="171"/>
                        <a:pt x="192" y="173"/>
                        <a:pt x="189" y="173"/>
                      </a:cubicBezTo>
                      <a:cubicBezTo>
                        <a:pt x="186" y="173"/>
                        <a:pt x="183" y="171"/>
                        <a:pt x="183" y="168"/>
                      </a:cubicBezTo>
                      <a:cubicBezTo>
                        <a:pt x="177" y="92"/>
                        <a:pt x="177" y="92"/>
                        <a:pt x="177" y="92"/>
                      </a:cubicBezTo>
                      <a:cubicBezTo>
                        <a:pt x="177" y="91"/>
                        <a:pt x="176" y="90"/>
                        <a:pt x="175" y="90"/>
                      </a:cubicBezTo>
                      <a:cubicBezTo>
                        <a:pt x="174" y="90"/>
                        <a:pt x="173" y="91"/>
                        <a:pt x="173" y="92"/>
                      </a:cubicBezTo>
                      <a:cubicBezTo>
                        <a:pt x="167" y="168"/>
                        <a:pt x="167" y="168"/>
                        <a:pt x="167" y="168"/>
                      </a:cubicBezTo>
                      <a:cubicBezTo>
                        <a:pt x="166" y="171"/>
                        <a:pt x="164" y="173"/>
                        <a:pt x="161" y="173"/>
                      </a:cubicBezTo>
                      <a:cubicBezTo>
                        <a:pt x="158" y="173"/>
                        <a:pt x="155" y="171"/>
                        <a:pt x="155" y="169"/>
                      </a:cubicBezTo>
                      <a:cubicBezTo>
                        <a:pt x="155" y="169"/>
                        <a:pt x="155" y="169"/>
                        <a:pt x="155" y="169"/>
                      </a:cubicBezTo>
                      <a:cubicBezTo>
                        <a:pt x="155" y="167"/>
                        <a:pt x="155" y="166"/>
                        <a:pt x="155" y="163"/>
                      </a:cubicBezTo>
                      <a:cubicBezTo>
                        <a:pt x="156" y="159"/>
                        <a:pt x="156" y="153"/>
                        <a:pt x="156" y="147"/>
                      </a:cubicBezTo>
                      <a:cubicBezTo>
                        <a:pt x="156" y="133"/>
                        <a:pt x="157" y="116"/>
                        <a:pt x="157" y="98"/>
                      </a:cubicBezTo>
                      <a:cubicBezTo>
                        <a:pt x="158" y="78"/>
                        <a:pt x="158" y="58"/>
                        <a:pt x="159" y="44"/>
                      </a:cubicBezTo>
                      <a:cubicBezTo>
                        <a:pt x="159" y="44"/>
                        <a:pt x="159" y="44"/>
                        <a:pt x="159" y="44"/>
                      </a:cubicBezTo>
                      <a:cubicBezTo>
                        <a:pt x="159" y="33"/>
                        <a:pt x="159" y="27"/>
                        <a:pt x="159" y="27"/>
                      </a:cubicBezTo>
                      <a:cubicBezTo>
                        <a:pt x="159" y="25"/>
                        <a:pt x="158" y="24"/>
                        <a:pt x="157" y="24"/>
                      </a:cubicBezTo>
                      <a:cubicBezTo>
                        <a:pt x="157" y="24"/>
                        <a:pt x="157" y="24"/>
                        <a:pt x="157" y="24"/>
                      </a:cubicBezTo>
                      <a:cubicBezTo>
                        <a:pt x="155" y="24"/>
                        <a:pt x="154" y="25"/>
                        <a:pt x="154" y="27"/>
                      </a:cubicBezTo>
                      <a:cubicBezTo>
                        <a:pt x="154" y="32"/>
                        <a:pt x="154" y="37"/>
                        <a:pt x="154" y="43"/>
                      </a:cubicBezTo>
                      <a:cubicBezTo>
                        <a:pt x="144" y="57"/>
                        <a:pt x="144" y="57"/>
                        <a:pt x="144" y="57"/>
                      </a:cubicBezTo>
                      <a:cubicBezTo>
                        <a:pt x="119" y="71"/>
                        <a:pt x="119" y="71"/>
                        <a:pt x="119" y="71"/>
                      </a:cubicBezTo>
                      <a:cubicBezTo>
                        <a:pt x="120" y="68"/>
                        <a:pt x="119" y="65"/>
                        <a:pt x="117" y="63"/>
                      </a:cubicBezTo>
                      <a:cubicBezTo>
                        <a:pt x="117" y="63"/>
                        <a:pt x="117" y="63"/>
                        <a:pt x="117" y="63"/>
                      </a:cubicBezTo>
                      <a:cubicBezTo>
                        <a:pt x="117" y="63"/>
                        <a:pt x="116" y="63"/>
                        <a:pt x="116" y="63"/>
                      </a:cubicBezTo>
                      <a:cubicBezTo>
                        <a:pt x="124" y="57"/>
                        <a:pt x="136" y="47"/>
                        <a:pt x="136" y="47"/>
                      </a:cubicBezTo>
                      <a:cubicBezTo>
                        <a:pt x="136" y="47"/>
                        <a:pt x="137" y="47"/>
                        <a:pt x="137" y="47"/>
                      </a:cubicBezTo>
                      <a:cubicBezTo>
                        <a:pt x="137" y="47"/>
                        <a:pt x="151" y="22"/>
                        <a:pt x="155" y="15"/>
                      </a:cubicBezTo>
                      <a:cubicBezTo>
                        <a:pt x="155" y="15"/>
                        <a:pt x="155" y="15"/>
                        <a:pt x="155" y="15"/>
                      </a:cubicBezTo>
                      <a:cubicBezTo>
                        <a:pt x="157" y="11"/>
                        <a:pt x="161" y="4"/>
                        <a:pt x="177" y="4"/>
                      </a:cubicBezTo>
                      <a:cubicBezTo>
                        <a:pt x="177" y="4"/>
                        <a:pt x="177" y="4"/>
                        <a:pt x="177" y="4"/>
                      </a:cubicBezTo>
                      <a:cubicBezTo>
                        <a:pt x="194" y="4"/>
                        <a:pt x="196" y="8"/>
                        <a:pt x="201" y="16"/>
                      </a:cubicBezTo>
                      <a:cubicBezTo>
                        <a:pt x="218" y="42"/>
                        <a:pt x="218" y="42"/>
                        <a:pt x="218" y="42"/>
                      </a:cubicBezTo>
                      <a:cubicBezTo>
                        <a:pt x="220" y="45"/>
                        <a:pt x="220" y="49"/>
                        <a:pt x="219" y="52"/>
                      </a:cubicBezTo>
                      <a:close/>
                      <a:moveTo>
                        <a:pt x="198" y="43"/>
                      </a:moveTo>
                      <a:cubicBezTo>
                        <a:pt x="203" y="50"/>
                        <a:pt x="203" y="50"/>
                        <a:pt x="203" y="50"/>
                      </a:cubicBezTo>
                      <a:cubicBezTo>
                        <a:pt x="202" y="54"/>
                        <a:pt x="200" y="58"/>
                        <a:pt x="198" y="63"/>
                      </a:cubicBezTo>
                      <a:cubicBezTo>
                        <a:pt x="198" y="54"/>
                        <a:pt x="198" y="48"/>
                        <a:pt x="198" y="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grpSp>
          <p:nvGrpSpPr>
            <p:cNvPr id="14" name="ïṩ1iḓé"/>
            <p:cNvGrpSpPr>
              <a:grpSpLocks noChangeAspect="1"/>
            </p:cNvGrpSpPr>
            <p:nvPr/>
          </p:nvGrpSpPr>
          <p:grpSpPr bwMode="auto">
            <a:xfrm>
              <a:off x="3222154" y="4523808"/>
              <a:ext cx="901700" cy="901700"/>
              <a:chOff x="1544" y="1525"/>
              <a:chExt cx="426" cy="426"/>
            </a:xfrm>
          </p:grpSpPr>
          <p:sp>
            <p:nvSpPr>
              <p:cNvPr id="30" name="íṧ1îdé"/>
              <p:cNvSpPr/>
              <p:nvPr/>
            </p:nvSpPr>
            <p:spPr bwMode="auto">
              <a:xfrm>
                <a:off x="1544" y="1525"/>
                <a:ext cx="426" cy="42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ṡľïḑè"/>
              <p:cNvSpPr/>
              <p:nvPr/>
            </p:nvSpPr>
            <p:spPr bwMode="auto">
              <a:xfrm>
                <a:off x="1672" y="1606"/>
                <a:ext cx="60" cy="264"/>
              </a:xfrm>
              <a:custGeom>
                <a:avLst/>
                <a:gdLst>
                  <a:gd name="T0" fmla="*/ 50 w 50"/>
                  <a:gd name="T1" fmla="*/ 173 h 220"/>
                  <a:gd name="T2" fmla="*/ 36 w 50"/>
                  <a:gd name="T3" fmla="*/ 0 h 220"/>
                  <a:gd name="T4" fmla="*/ 0 w 50"/>
                  <a:gd name="T5" fmla="*/ 14 h 220"/>
                  <a:gd name="T6" fmla="*/ 0 w 50"/>
                  <a:gd name="T7" fmla="*/ 173 h 220"/>
                  <a:gd name="T8" fmla="*/ 0 w 50"/>
                  <a:gd name="T9" fmla="*/ 173 h 220"/>
                  <a:gd name="T10" fmla="*/ 0 w 50"/>
                  <a:gd name="T11" fmla="*/ 174 h 220"/>
                  <a:gd name="T12" fmla="*/ 0 w 50"/>
                  <a:gd name="T13" fmla="*/ 174 h 220"/>
                  <a:gd name="T14" fmla="*/ 25 w 50"/>
                  <a:gd name="T15" fmla="*/ 220 h 220"/>
                  <a:gd name="T16" fmla="*/ 50 w 50"/>
                  <a:gd name="T17" fmla="*/ 174 h 220"/>
                  <a:gd name="T18" fmla="*/ 50 w 50"/>
                  <a:gd name="T19" fmla="*/ 174 h 220"/>
                  <a:gd name="T20" fmla="*/ 50 w 50"/>
                  <a:gd name="T21" fmla="*/ 174 h 220"/>
                  <a:gd name="T22" fmla="*/ 31 w 50"/>
                  <a:gd name="T23" fmla="*/ 201 h 220"/>
                  <a:gd name="T24" fmla="*/ 7 w 50"/>
                  <a:gd name="T25" fmla="*/ 177 h 220"/>
                  <a:gd name="T26" fmla="*/ 16 w 50"/>
                  <a:gd name="T27" fmla="*/ 177 h 220"/>
                  <a:gd name="T28" fmla="*/ 18 w 50"/>
                  <a:gd name="T29" fmla="*/ 177 h 220"/>
                  <a:gd name="T30" fmla="*/ 44 w 50"/>
                  <a:gd name="T31" fmla="*/ 175 h 220"/>
                  <a:gd name="T32" fmla="*/ 45 w 50"/>
                  <a:gd name="T33" fmla="*/ 53 h 220"/>
                  <a:gd name="T34" fmla="*/ 4 w 50"/>
                  <a:gd name="T35" fmla="*/ 34 h 220"/>
                  <a:gd name="T36" fmla="*/ 45 w 50"/>
                  <a:gd name="T37" fmla="*/ 53 h 220"/>
                  <a:gd name="T38" fmla="*/ 19 w 50"/>
                  <a:gd name="T39" fmla="*/ 172 h 220"/>
                  <a:gd name="T40" fmla="*/ 31 w 50"/>
                  <a:gd name="T41" fmla="*/ 58 h 220"/>
                  <a:gd name="T42" fmla="*/ 23 w 50"/>
                  <a:gd name="T43" fmla="*/ 171 h 220"/>
                  <a:gd name="T44" fmla="*/ 4 w 50"/>
                  <a:gd name="T45" fmla="*/ 58 h 220"/>
                  <a:gd name="T46" fmla="*/ 14 w 50"/>
                  <a:gd name="T47" fmla="*/ 173 h 220"/>
                  <a:gd name="T48" fmla="*/ 36 w 50"/>
                  <a:gd name="T49" fmla="*/ 169 h 220"/>
                  <a:gd name="T50" fmla="*/ 45 w 50"/>
                  <a:gd name="T51" fmla="*/ 58 h 220"/>
                  <a:gd name="T52" fmla="*/ 36 w 50"/>
                  <a:gd name="T53" fmla="*/ 169 h 220"/>
                  <a:gd name="T54" fmla="*/ 36 w 50"/>
                  <a:gd name="T55" fmla="*/ 5 h 220"/>
                  <a:gd name="T56" fmla="*/ 45 w 50"/>
                  <a:gd name="T57" fmla="*/ 29 h 220"/>
                  <a:gd name="T58" fmla="*/ 4 w 50"/>
                  <a:gd name="T59" fmla="*/ 14 h 220"/>
                  <a:gd name="T60" fmla="*/ 22 w 50"/>
                  <a:gd name="T61" fmla="*/ 206 h 220"/>
                  <a:gd name="T62" fmla="*/ 25 w 50"/>
                  <a:gd name="T63" fmla="*/ 212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0" h="220">
                    <a:moveTo>
                      <a:pt x="50" y="173"/>
                    </a:moveTo>
                    <a:cubicBezTo>
                      <a:pt x="50" y="173"/>
                      <a:pt x="50" y="173"/>
                      <a:pt x="50" y="173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6"/>
                      <a:pt x="44" y="0"/>
                      <a:pt x="3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23" y="218"/>
                      <a:pt x="23" y="218"/>
                      <a:pt x="23" y="218"/>
                    </a:cubicBezTo>
                    <a:cubicBezTo>
                      <a:pt x="23" y="219"/>
                      <a:pt x="24" y="220"/>
                      <a:pt x="25" y="220"/>
                    </a:cubicBezTo>
                    <a:cubicBezTo>
                      <a:pt x="26" y="220"/>
                      <a:pt x="27" y="219"/>
                      <a:pt x="27" y="218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4"/>
                    </a:cubicBezTo>
                    <a:cubicBezTo>
                      <a:pt x="50" y="174"/>
                      <a:pt x="50" y="174"/>
                      <a:pt x="50" y="173"/>
                    </a:cubicBezTo>
                    <a:close/>
                    <a:moveTo>
                      <a:pt x="31" y="201"/>
                    </a:moveTo>
                    <a:cubicBezTo>
                      <a:pt x="19" y="201"/>
                      <a:pt x="19" y="201"/>
                      <a:pt x="19" y="201"/>
                    </a:cubicBezTo>
                    <a:cubicBezTo>
                      <a:pt x="7" y="177"/>
                      <a:pt x="7" y="177"/>
                      <a:pt x="7" y="177"/>
                    </a:cubicBezTo>
                    <a:cubicBezTo>
                      <a:pt x="8" y="177"/>
                      <a:pt x="9" y="177"/>
                      <a:pt x="11" y="177"/>
                    </a:cubicBezTo>
                    <a:cubicBezTo>
                      <a:pt x="13" y="177"/>
                      <a:pt x="14" y="177"/>
                      <a:pt x="16" y="177"/>
                    </a:cubicBezTo>
                    <a:cubicBezTo>
                      <a:pt x="16" y="177"/>
                      <a:pt x="16" y="177"/>
                      <a:pt x="17" y="177"/>
                    </a:cubicBezTo>
                    <a:cubicBezTo>
                      <a:pt x="17" y="177"/>
                      <a:pt x="17" y="177"/>
                      <a:pt x="18" y="177"/>
                    </a:cubicBezTo>
                    <a:cubicBezTo>
                      <a:pt x="20" y="176"/>
                      <a:pt x="22" y="176"/>
                      <a:pt x="24" y="176"/>
                    </a:cubicBezTo>
                    <a:cubicBezTo>
                      <a:pt x="31" y="174"/>
                      <a:pt x="38" y="173"/>
                      <a:pt x="44" y="175"/>
                    </a:cubicBezTo>
                    <a:lnTo>
                      <a:pt x="31" y="201"/>
                    </a:lnTo>
                    <a:close/>
                    <a:moveTo>
                      <a:pt x="45" y="53"/>
                    </a:moveTo>
                    <a:cubicBezTo>
                      <a:pt x="4" y="53"/>
                      <a:pt x="4" y="53"/>
                      <a:pt x="4" y="53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5" y="34"/>
                      <a:pt x="45" y="34"/>
                      <a:pt x="45" y="34"/>
                    </a:cubicBezTo>
                    <a:lnTo>
                      <a:pt x="45" y="53"/>
                    </a:lnTo>
                    <a:close/>
                    <a:moveTo>
                      <a:pt x="23" y="171"/>
                    </a:moveTo>
                    <a:cubicBezTo>
                      <a:pt x="22" y="171"/>
                      <a:pt x="20" y="172"/>
                      <a:pt x="19" y="172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169"/>
                      <a:pt x="31" y="169"/>
                      <a:pt x="31" y="169"/>
                    </a:cubicBezTo>
                    <a:cubicBezTo>
                      <a:pt x="28" y="170"/>
                      <a:pt x="26" y="170"/>
                      <a:pt x="23" y="171"/>
                    </a:cubicBezTo>
                    <a:close/>
                    <a:moveTo>
                      <a:pt x="4" y="172"/>
                    </a:moveTo>
                    <a:cubicBezTo>
                      <a:pt x="4" y="58"/>
                      <a:pt x="4" y="58"/>
                      <a:pt x="4" y="58"/>
                    </a:cubicBezTo>
                    <a:cubicBezTo>
                      <a:pt x="14" y="58"/>
                      <a:pt x="14" y="58"/>
                      <a:pt x="14" y="58"/>
                    </a:cubicBezTo>
                    <a:cubicBezTo>
                      <a:pt x="14" y="173"/>
                      <a:pt x="14" y="173"/>
                      <a:pt x="14" y="173"/>
                    </a:cubicBezTo>
                    <a:cubicBezTo>
                      <a:pt x="11" y="173"/>
                      <a:pt x="7" y="173"/>
                      <a:pt x="4" y="172"/>
                    </a:cubicBezTo>
                    <a:close/>
                    <a:moveTo>
                      <a:pt x="36" y="169"/>
                    </a:moveTo>
                    <a:cubicBezTo>
                      <a:pt x="36" y="58"/>
                      <a:pt x="36" y="58"/>
                      <a:pt x="36" y="58"/>
                    </a:cubicBezTo>
                    <a:cubicBezTo>
                      <a:pt x="45" y="58"/>
                      <a:pt x="45" y="58"/>
                      <a:pt x="45" y="58"/>
                    </a:cubicBezTo>
                    <a:cubicBezTo>
                      <a:pt x="45" y="170"/>
                      <a:pt x="45" y="170"/>
                      <a:pt x="45" y="170"/>
                    </a:cubicBezTo>
                    <a:cubicBezTo>
                      <a:pt x="42" y="169"/>
                      <a:pt x="39" y="169"/>
                      <a:pt x="36" y="169"/>
                    </a:cubicBezTo>
                    <a:close/>
                    <a:moveTo>
                      <a:pt x="13" y="5"/>
                    </a:moveTo>
                    <a:cubicBezTo>
                      <a:pt x="36" y="5"/>
                      <a:pt x="36" y="5"/>
                      <a:pt x="36" y="5"/>
                    </a:cubicBezTo>
                    <a:cubicBezTo>
                      <a:pt x="41" y="5"/>
                      <a:pt x="45" y="9"/>
                      <a:pt x="45" y="14"/>
                    </a:cubicBezTo>
                    <a:cubicBezTo>
                      <a:pt x="45" y="29"/>
                      <a:pt x="45" y="29"/>
                      <a:pt x="45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9"/>
                      <a:pt x="8" y="5"/>
                      <a:pt x="13" y="5"/>
                    </a:cubicBezTo>
                    <a:close/>
                    <a:moveTo>
                      <a:pt x="22" y="206"/>
                    </a:moveTo>
                    <a:cubicBezTo>
                      <a:pt x="28" y="206"/>
                      <a:pt x="28" y="206"/>
                      <a:pt x="28" y="206"/>
                    </a:cubicBezTo>
                    <a:cubicBezTo>
                      <a:pt x="25" y="212"/>
                      <a:pt x="25" y="212"/>
                      <a:pt x="25" y="212"/>
                    </a:cubicBezTo>
                    <a:lnTo>
                      <a:pt x="22" y="20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ṣlïḋê"/>
              <p:cNvSpPr/>
              <p:nvPr/>
            </p:nvSpPr>
            <p:spPr bwMode="auto">
              <a:xfrm>
                <a:off x="1765" y="1606"/>
                <a:ext cx="77" cy="264"/>
              </a:xfrm>
              <a:custGeom>
                <a:avLst/>
                <a:gdLst>
                  <a:gd name="T0" fmla="*/ 61 w 64"/>
                  <a:gd name="T1" fmla="*/ 0 h 220"/>
                  <a:gd name="T2" fmla="*/ 3 w 64"/>
                  <a:gd name="T3" fmla="*/ 0 h 220"/>
                  <a:gd name="T4" fmla="*/ 0 w 64"/>
                  <a:gd name="T5" fmla="*/ 3 h 220"/>
                  <a:gd name="T6" fmla="*/ 0 w 64"/>
                  <a:gd name="T7" fmla="*/ 217 h 220"/>
                  <a:gd name="T8" fmla="*/ 3 w 64"/>
                  <a:gd name="T9" fmla="*/ 220 h 220"/>
                  <a:gd name="T10" fmla="*/ 61 w 64"/>
                  <a:gd name="T11" fmla="*/ 220 h 220"/>
                  <a:gd name="T12" fmla="*/ 64 w 64"/>
                  <a:gd name="T13" fmla="*/ 217 h 220"/>
                  <a:gd name="T14" fmla="*/ 64 w 64"/>
                  <a:gd name="T15" fmla="*/ 3 h 220"/>
                  <a:gd name="T16" fmla="*/ 61 w 64"/>
                  <a:gd name="T17" fmla="*/ 0 h 220"/>
                  <a:gd name="T18" fmla="*/ 5 w 64"/>
                  <a:gd name="T19" fmla="*/ 215 h 220"/>
                  <a:gd name="T20" fmla="*/ 5 w 64"/>
                  <a:gd name="T21" fmla="*/ 5 h 220"/>
                  <a:gd name="T22" fmla="*/ 59 w 64"/>
                  <a:gd name="T23" fmla="*/ 5 h 220"/>
                  <a:gd name="T24" fmla="*/ 59 w 64"/>
                  <a:gd name="T25" fmla="*/ 22 h 220"/>
                  <a:gd name="T26" fmla="*/ 39 w 64"/>
                  <a:gd name="T27" fmla="*/ 22 h 220"/>
                  <a:gd name="T28" fmla="*/ 37 w 64"/>
                  <a:gd name="T29" fmla="*/ 25 h 220"/>
                  <a:gd name="T30" fmla="*/ 39 w 64"/>
                  <a:gd name="T31" fmla="*/ 27 h 220"/>
                  <a:gd name="T32" fmla="*/ 59 w 64"/>
                  <a:gd name="T33" fmla="*/ 27 h 220"/>
                  <a:gd name="T34" fmla="*/ 59 w 64"/>
                  <a:gd name="T35" fmla="*/ 47 h 220"/>
                  <a:gd name="T36" fmla="*/ 32 w 64"/>
                  <a:gd name="T37" fmla="*/ 47 h 220"/>
                  <a:gd name="T38" fmla="*/ 30 w 64"/>
                  <a:gd name="T39" fmla="*/ 49 h 220"/>
                  <a:gd name="T40" fmla="*/ 32 w 64"/>
                  <a:gd name="T41" fmla="*/ 51 h 220"/>
                  <a:gd name="T42" fmla="*/ 59 w 64"/>
                  <a:gd name="T43" fmla="*/ 51 h 220"/>
                  <a:gd name="T44" fmla="*/ 59 w 64"/>
                  <a:gd name="T45" fmla="*/ 71 h 220"/>
                  <a:gd name="T46" fmla="*/ 39 w 64"/>
                  <a:gd name="T47" fmla="*/ 71 h 220"/>
                  <a:gd name="T48" fmla="*/ 37 w 64"/>
                  <a:gd name="T49" fmla="*/ 73 h 220"/>
                  <a:gd name="T50" fmla="*/ 39 w 64"/>
                  <a:gd name="T51" fmla="*/ 76 h 220"/>
                  <a:gd name="T52" fmla="*/ 59 w 64"/>
                  <a:gd name="T53" fmla="*/ 76 h 220"/>
                  <a:gd name="T54" fmla="*/ 59 w 64"/>
                  <a:gd name="T55" fmla="*/ 95 h 220"/>
                  <a:gd name="T56" fmla="*/ 32 w 64"/>
                  <a:gd name="T57" fmla="*/ 95 h 220"/>
                  <a:gd name="T58" fmla="*/ 30 w 64"/>
                  <a:gd name="T59" fmla="*/ 97 h 220"/>
                  <a:gd name="T60" fmla="*/ 32 w 64"/>
                  <a:gd name="T61" fmla="*/ 100 h 220"/>
                  <a:gd name="T62" fmla="*/ 59 w 64"/>
                  <a:gd name="T63" fmla="*/ 100 h 220"/>
                  <a:gd name="T64" fmla="*/ 59 w 64"/>
                  <a:gd name="T65" fmla="*/ 119 h 220"/>
                  <a:gd name="T66" fmla="*/ 39 w 64"/>
                  <a:gd name="T67" fmla="*/ 119 h 220"/>
                  <a:gd name="T68" fmla="*/ 37 w 64"/>
                  <a:gd name="T69" fmla="*/ 122 h 220"/>
                  <a:gd name="T70" fmla="*/ 39 w 64"/>
                  <a:gd name="T71" fmla="*/ 124 h 220"/>
                  <a:gd name="T72" fmla="*/ 59 w 64"/>
                  <a:gd name="T73" fmla="*/ 124 h 220"/>
                  <a:gd name="T74" fmla="*/ 59 w 64"/>
                  <a:gd name="T75" fmla="*/ 143 h 220"/>
                  <a:gd name="T76" fmla="*/ 32 w 64"/>
                  <a:gd name="T77" fmla="*/ 143 h 220"/>
                  <a:gd name="T78" fmla="*/ 30 w 64"/>
                  <a:gd name="T79" fmla="*/ 146 h 220"/>
                  <a:gd name="T80" fmla="*/ 32 w 64"/>
                  <a:gd name="T81" fmla="*/ 148 h 220"/>
                  <a:gd name="T82" fmla="*/ 59 w 64"/>
                  <a:gd name="T83" fmla="*/ 148 h 220"/>
                  <a:gd name="T84" fmla="*/ 59 w 64"/>
                  <a:gd name="T85" fmla="*/ 168 h 220"/>
                  <a:gd name="T86" fmla="*/ 39 w 64"/>
                  <a:gd name="T87" fmla="*/ 168 h 220"/>
                  <a:gd name="T88" fmla="*/ 37 w 64"/>
                  <a:gd name="T89" fmla="*/ 170 h 220"/>
                  <a:gd name="T90" fmla="*/ 39 w 64"/>
                  <a:gd name="T91" fmla="*/ 172 h 220"/>
                  <a:gd name="T92" fmla="*/ 59 w 64"/>
                  <a:gd name="T93" fmla="*/ 172 h 220"/>
                  <a:gd name="T94" fmla="*/ 59 w 64"/>
                  <a:gd name="T95" fmla="*/ 192 h 220"/>
                  <a:gd name="T96" fmla="*/ 32 w 64"/>
                  <a:gd name="T97" fmla="*/ 192 h 220"/>
                  <a:gd name="T98" fmla="*/ 30 w 64"/>
                  <a:gd name="T99" fmla="*/ 194 h 220"/>
                  <a:gd name="T100" fmla="*/ 32 w 64"/>
                  <a:gd name="T101" fmla="*/ 196 h 220"/>
                  <a:gd name="T102" fmla="*/ 59 w 64"/>
                  <a:gd name="T103" fmla="*/ 196 h 220"/>
                  <a:gd name="T104" fmla="*/ 59 w 64"/>
                  <a:gd name="T105" fmla="*/ 215 h 220"/>
                  <a:gd name="T106" fmla="*/ 5 w 64"/>
                  <a:gd name="T107" fmla="*/ 215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4" h="220">
                    <a:moveTo>
                      <a:pt x="61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17"/>
                      <a:pt x="0" y="217"/>
                      <a:pt x="0" y="217"/>
                    </a:cubicBezTo>
                    <a:cubicBezTo>
                      <a:pt x="0" y="218"/>
                      <a:pt x="1" y="220"/>
                      <a:pt x="3" y="220"/>
                    </a:cubicBezTo>
                    <a:cubicBezTo>
                      <a:pt x="61" y="220"/>
                      <a:pt x="61" y="220"/>
                      <a:pt x="61" y="220"/>
                    </a:cubicBezTo>
                    <a:cubicBezTo>
                      <a:pt x="63" y="220"/>
                      <a:pt x="64" y="218"/>
                      <a:pt x="64" y="21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1" y="0"/>
                    </a:cubicBezTo>
                    <a:close/>
                    <a:moveTo>
                      <a:pt x="5" y="21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8" y="22"/>
                      <a:pt x="37" y="24"/>
                      <a:pt x="37" y="25"/>
                    </a:cubicBezTo>
                    <a:cubicBezTo>
                      <a:pt x="37" y="26"/>
                      <a:pt x="38" y="27"/>
                      <a:pt x="39" y="27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47"/>
                      <a:pt x="59" y="47"/>
                      <a:pt x="59" y="47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7"/>
                      <a:pt x="30" y="48"/>
                      <a:pt x="30" y="49"/>
                    </a:cubicBezTo>
                    <a:cubicBezTo>
                      <a:pt x="30" y="50"/>
                      <a:pt x="31" y="51"/>
                      <a:pt x="32" y="51"/>
                    </a:cubicBezTo>
                    <a:cubicBezTo>
                      <a:pt x="59" y="51"/>
                      <a:pt x="59" y="51"/>
                      <a:pt x="59" y="51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38" y="71"/>
                      <a:pt x="37" y="72"/>
                      <a:pt x="37" y="73"/>
                    </a:cubicBezTo>
                    <a:cubicBezTo>
                      <a:pt x="37" y="74"/>
                      <a:pt x="38" y="76"/>
                      <a:pt x="39" y="76"/>
                    </a:cubicBezTo>
                    <a:cubicBezTo>
                      <a:pt x="59" y="76"/>
                      <a:pt x="59" y="76"/>
                      <a:pt x="59" y="76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32" y="95"/>
                      <a:pt x="32" y="95"/>
                      <a:pt x="32" y="95"/>
                    </a:cubicBezTo>
                    <a:cubicBezTo>
                      <a:pt x="31" y="95"/>
                      <a:pt x="30" y="96"/>
                      <a:pt x="30" y="97"/>
                    </a:cubicBezTo>
                    <a:cubicBezTo>
                      <a:pt x="30" y="99"/>
                      <a:pt x="31" y="100"/>
                      <a:pt x="32" y="100"/>
                    </a:cubicBezTo>
                    <a:cubicBezTo>
                      <a:pt x="59" y="100"/>
                      <a:pt x="59" y="100"/>
                      <a:pt x="59" y="100"/>
                    </a:cubicBezTo>
                    <a:cubicBezTo>
                      <a:pt x="59" y="119"/>
                      <a:pt x="59" y="119"/>
                      <a:pt x="59" y="119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38" y="119"/>
                      <a:pt x="37" y="120"/>
                      <a:pt x="37" y="122"/>
                    </a:cubicBezTo>
                    <a:cubicBezTo>
                      <a:pt x="37" y="123"/>
                      <a:pt x="38" y="124"/>
                      <a:pt x="39" y="124"/>
                    </a:cubicBezTo>
                    <a:cubicBezTo>
                      <a:pt x="59" y="124"/>
                      <a:pt x="59" y="124"/>
                      <a:pt x="59" y="124"/>
                    </a:cubicBezTo>
                    <a:cubicBezTo>
                      <a:pt x="59" y="143"/>
                      <a:pt x="59" y="143"/>
                      <a:pt x="59" y="143"/>
                    </a:cubicBezTo>
                    <a:cubicBezTo>
                      <a:pt x="32" y="143"/>
                      <a:pt x="32" y="143"/>
                      <a:pt x="32" y="143"/>
                    </a:cubicBezTo>
                    <a:cubicBezTo>
                      <a:pt x="31" y="143"/>
                      <a:pt x="30" y="144"/>
                      <a:pt x="30" y="146"/>
                    </a:cubicBezTo>
                    <a:cubicBezTo>
                      <a:pt x="30" y="147"/>
                      <a:pt x="31" y="148"/>
                      <a:pt x="32" y="148"/>
                    </a:cubicBezTo>
                    <a:cubicBezTo>
                      <a:pt x="59" y="148"/>
                      <a:pt x="59" y="148"/>
                      <a:pt x="59" y="148"/>
                    </a:cubicBezTo>
                    <a:cubicBezTo>
                      <a:pt x="59" y="168"/>
                      <a:pt x="59" y="168"/>
                      <a:pt x="59" y="168"/>
                    </a:cubicBezTo>
                    <a:cubicBezTo>
                      <a:pt x="39" y="168"/>
                      <a:pt x="39" y="168"/>
                      <a:pt x="39" y="168"/>
                    </a:cubicBezTo>
                    <a:cubicBezTo>
                      <a:pt x="38" y="168"/>
                      <a:pt x="37" y="169"/>
                      <a:pt x="37" y="170"/>
                    </a:cubicBezTo>
                    <a:cubicBezTo>
                      <a:pt x="37" y="171"/>
                      <a:pt x="38" y="172"/>
                      <a:pt x="39" y="172"/>
                    </a:cubicBezTo>
                    <a:cubicBezTo>
                      <a:pt x="59" y="172"/>
                      <a:pt x="59" y="172"/>
                      <a:pt x="59" y="172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32" y="192"/>
                      <a:pt x="32" y="192"/>
                      <a:pt x="32" y="192"/>
                    </a:cubicBezTo>
                    <a:cubicBezTo>
                      <a:pt x="31" y="192"/>
                      <a:pt x="30" y="193"/>
                      <a:pt x="30" y="194"/>
                    </a:cubicBezTo>
                    <a:cubicBezTo>
                      <a:pt x="30" y="195"/>
                      <a:pt x="31" y="196"/>
                      <a:pt x="32" y="196"/>
                    </a:cubicBezTo>
                    <a:cubicBezTo>
                      <a:pt x="59" y="196"/>
                      <a:pt x="59" y="196"/>
                      <a:pt x="59" y="196"/>
                    </a:cubicBezTo>
                    <a:cubicBezTo>
                      <a:pt x="59" y="215"/>
                      <a:pt x="59" y="215"/>
                      <a:pt x="59" y="215"/>
                    </a:cubicBezTo>
                    <a:lnTo>
                      <a:pt x="5" y="2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5" name="îṣļîḓe"/>
            <p:cNvGrpSpPr/>
            <p:nvPr/>
          </p:nvGrpSpPr>
          <p:grpSpPr>
            <a:xfrm>
              <a:off x="1271464" y="2876901"/>
              <a:ext cx="2551325" cy="815312"/>
              <a:chOff x="4410146" y="3865262"/>
              <a:chExt cx="2475841" cy="983470"/>
            </a:xfrm>
          </p:grpSpPr>
          <p:sp>
            <p:nvSpPr>
              <p:cNvPr id="28" name="iṣlidê"/>
              <p:cNvSpPr txBox="1"/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2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9" name="îşḷïḍé"/>
              <p:cNvSpPr txBox="1"/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  <a:endPara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6" name="iṩḻîdé"/>
            <p:cNvGrpSpPr/>
            <p:nvPr/>
          </p:nvGrpSpPr>
          <p:grpSpPr>
            <a:xfrm>
              <a:off x="8386382" y="2876901"/>
              <a:ext cx="2498150" cy="843237"/>
              <a:chOff x="4410146" y="3865260"/>
              <a:chExt cx="2475841" cy="983472"/>
            </a:xfrm>
          </p:grpSpPr>
          <p:sp>
            <p:nvSpPr>
              <p:cNvPr id="26" name="išļïḍè"/>
              <p:cNvSpPr txBox="1"/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</p:spPr>
            <p:txBody>
              <a:bodyPr wrap="none" lIns="288000" tIns="0" rIns="288000" bIns="0" anchor="b" anchorCtr="0">
                <a:normAutofit/>
              </a:bodyPr>
              <a:lstStyle/>
              <a:p>
                <a:pPr algn="l" latinLnBrk="0"/>
                <a:r>
                  <a:rPr lang="zh-CN" altLang="en-US" sz="1400" dirty="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 dirty="0">
                  <a:solidFill>
                    <a:schemeClr val="accent4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7" name="išḷîďê"/>
              <p:cNvSpPr txBox="1"/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</p:spPr>
            <p:txBody>
              <a:bodyPr wrap="square" lIns="288000" tIns="0" rIns="288000" bIns="0" anchor="t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  <a:endPara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7" name="iśľiďê"/>
            <p:cNvGrpSpPr/>
            <p:nvPr/>
          </p:nvGrpSpPr>
          <p:grpSpPr>
            <a:xfrm>
              <a:off x="9038042" y="4567000"/>
              <a:ext cx="2498150" cy="843237"/>
              <a:chOff x="4410146" y="3865260"/>
              <a:chExt cx="2475841" cy="983472"/>
            </a:xfrm>
          </p:grpSpPr>
          <p:sp>
            <p:nvSpPr>
              <p:cNvPr id="24" name="ïṥļiḑe"/>
              <p:cNvSpPr txBox="1"/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</p:spPr>
            <p:txBody>
              <a:bodyPr wrap="none" lIns="288000" tIns="0" rIns="288000" bIns="0" anchor="b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5" name="îśḷîďe"/>
              <p:cNvSpPr txBox="1"/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</p:spPr>
            <p:txBody>
              <a:bodyPr wrap="square" lIns="288000" tIns="0" rIns="288000" bIns="0" anchor="t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  <a:endPara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8" name="íşľïḓè"/>
            <p:cNvGrpSpPr/>
            <p:nvPr/>
          </p:nvGrpSpPr>
          <p:grpSpPr>
            <a:xfrm>
              <a:off x="670829" y="4567000"/>
              <a:ext cx="2551325" cy="815312"/>
              <a:chOff x="4410146" y="3865262"/>
              <a:chExt cx="2475841" cy="983470"/>
            </a:xfrm>
          </p:grpSpPr>
          <p:sp>
            <p:nvSpPr>
              <p:cNvPr id="22" name="iśḷíďe"/>
              <p:cNvSpPr txBox="1"/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1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1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3" name="ïṥḻîďê"/>
              <p:cNvSpPr txBox="1"/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  <a:endPara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9" name="íṡliḋé"/>
            <p:cNvGrpSpPr/>
            <p:nvPr/>
          </p:nvGrpSpPr>
          <p:grpSpPr>
            <a:xfrm>
              <a:off x="4865200" y="1169923"/>
              <a:ext cx="2498150" cy="912783"/>
              <a:chOff x="4410146" y="3865260"/>
              <a:chExt cx="2475841" cy="1064584"/>
            </a:xfrm>
          </p:grpSpPr>
          <p:sp>
            <p:nvSpPr>
              <p:cNvPr id="20" name="ïṥ1ïḓè"/>
              <p:cNvSpPr txBox="1"/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</p:spPr>
            <p:txBody>
              <a:bodyPr wrap="none" lIns="288000" tIns="0" rIns="288000" bIns="0" anchor="ctr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  <a:endParaRPr lang="zh-CN" altLang="en-US" sz="1400">
                  <a:solidFill>
                    <a:schemeClr val="accent3">
                      <a:lumMod val="100000"/>
                    </a:schemeClr>
                  </a:solidFill>
                  <a:effectLst/>
                </a:endParaRPr>
              </a:p>
            </p:txBody>
          </p:sp>
          <p:sp>
            <p:nvSpPr>
              <p:cNvPr id="21" name="iṥļíḋé"/>
              <p:cNvSpPr txBox="1"/>
              <p:nvPr/>
            </p:nvSpPr>
            <p:spPr bwMode="auto">
              <a:xfrm>
                <a:off x="4410146" y="4135753"/>
                <a:ext cx="2475841" cy="794091"/>
              </a:xfrm>
              <a:prstGeom prst="rect">
                <a:avLst/>
              </a:prstGeom>
              <a:noFill/>
            </p:spPr>
            <p:txBody>
              <a:bodyPr wrap="square" lIns="288000" tIns="0" rIns="288000" bIns="0" anchor="t" anchorCtr="1">
                <a:norm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  <a:endPara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endParaRPr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6ca20c52-4b3b-44ca-b98b-bda723d8e89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-1"/>
            <a:ext cx="12192000" cy="5714676"/>
            <a:chOff x="0" y="-1"/>
            <a:chExt cx="12192000" cy="5714676"/>
          </a:xfrm>
        </p:grpSpPr>
        <p:sp>
          <p:nvSpPr>
            <p:cNvPr id="6" name="íṥľîde"/>
            <p:cNvSpPr/>
            <p:nvPr/>
          </p:nvSpPr>
          <p:spPr>
            <a:xfrm>
              <a:off x="0" y="-1"/>
              <a:ext cx="12192000" cy="2996953"/>
            </a:xfrm>
            <a:prstGeom prst="wedgeRectCallout">
              <a:avLst>
                <a:gd name="adj1" fmla="val -20595"/>
                <a:gd name="adj2" fmla="val 65463"/>
              </a:avLst>
            </a:prstGeom>
            <a:blipFill>
              <a:blip r:embed="rId2"/>
              <a:stretch>
                <a:fillRect t="-67758" b="-67130"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" name="ï$ļîḓê"/>
            <p:cNvSpPr/>
            <p:nvPr/>
          </p:nvSpPr>
          <p:spPr bwMode="auto">
            <a:xfrm>
              <a:off x="1983379" y="3748124"/>
              <a:ext cx="936104" cy="846627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ïSlíde"/>
            <p:cNvSpPr/>
            <p:nvPr/>
          </p:nvSpPr>
          <p:spPr bwMode="auto">
            <a:xfrm>
              <a:off x="5627948" y="3748124"/>
              <a:ext cx="936104" cy="846627"/>
            </a:xfrm>
            <a:custGeom>
              <a:avLst/>
              <a:gdLst>
                <a:gd name="connsiteX0" fmla="*/ 139649 w 606580"/>
                <a:gd name="connsiteY0" fmla="*/ 323260 h 605592"/>
                <a:gd name="connsiteX1" fmla="*/ 274852 w 606580"/>
                <a:gd name="connsiteY1" fmla="*/ 323260 h 605592"/>
                <a:gd name="connsiteX2" fmla="*/ 274852 w 606580"/>
                <a:gd name="connsiteY2" fmla="*/ 349440 h 605592"/>
                <a:gd name="connsiteX3" fmla="*/ 139649 w 606580"/>
                <a:gd name="connsiteY3" fmla="*/ 349440 h 605592"/>
                <a:gd name="connsiteX4" fmla="*/ 66294 w 606580"/>
                <a:gd name="connsiteY4" fmla="*/ 26233 h 605592"/>
                <a:gd name="connsiteX5" fmla="*/ 66294 w 606580"/>
                <a:gd name="connsiteY5" fmla="*/ 375703 h 605592"/>
                <a:gd name="connsiteX6" fmla="*/ 540286 w 606580"/>
                <a:gd name="connsiteY6" fmla="*/ 375703 h 605592"/>
                <a:gd name="connsiteX7" fmla="*/ 540286 w 606580"/>
                <a:gd name="connsiteY7" fmla="*/ 26233 h 605592"/>
                <a:gd name="connsiteX8" fmla="*/ 39925 w 606580"/>
                <a:gd name="connsiteY8" fmla="*/ 0 h 605592"/>
                <a:gd name="connsiteX9" fmla="*/ 566655 w 606580"/>
                <a:gd name="connsiteY9" fmla="*/ 0 h 605592"/>
                <a:gd name="connsiteX10" fmla="*/ 566655 w 606580"/>
                <a:gd name="connsiteY10" fmla="*/ 375703 h 605592"/>
                <a:gd name="connsiteX11" fmla="*/ 606580 w 606580"/>
                <a:gd name="connsiteY11" fmla="*/ 375703 h 605592"/>
                <a:gd name="connsiteX12" fmla="*/ 606580 w 606580"/>
                <a:gd name="connsiteY12" fmla="*/ 401936 h 605592"/>
                <a:gd name="connsiteX13" fmla="*/ 373716 w 606580"/>
                <a:gd name="connsiteY13" fmla="*/ 401936 h 605592"/>
                <a:gd name="connsiteX14" fmla="*/ 413269 w 606580"/>
                <a:gd name="connsiteY14" fmla="*/ 600587 h 605592"/>
                <a:gd name="connsiteX15" fmla="*/ 387364 w 606580"/>
                <a:gd name="connsiteY15" fmla="*/ 605592 h 605592"/>
                <a:gd name="connsiteX16" fmla="*/ 346790 w 606580"/>
                <a:gd name="connsiteY16" fmla="*/ 401936 h 605592"/>
                <a:gd name="connsiteX17" fmla="*/ 316521 w 606580"/>
                <a:gd name="connsiteY17" fmla="*/ 401936 h 605592"/>
                <a:gd name="connsiteX18" fmla="*/ 316521 w 606580"/>
                <a:gd name="connsiteY18" fmla="*/ 551828 h 605592"/>
                <a:gd name="connsiteX19" fmla="*/ 290059 w 606580"/>
                <a:gd name="connsiteY19" fmla="*/ 551828 h 605592"/>
                <a:gd name="connsiteX20" fmla="*/ 290059 w 606580"/>
                <a:gd name="connsiteY20" fmla="*/ 401936 h 605592"/>
                <a:gd name="connsiteX21" fmla="*/ 247163 w 606580"/>
                <a:gd name="connsiteY21" fmla="*/ 401936 h 605592"/>
                <a:gd name="connsiteX22" fmla="*/ 206588 w 606580"/>
                <a:gd name="connsiteY22" fmla="*/ 605592 h 605592"/>
                <a:gd name="connsiteX23" fmla="*/ 180591 w 606580"/>
                <a:gd name="connsiteY23" fmla="*/ 600494 h 605592"/>
                <a:gd name="connsiteX24" fmla="*/ 220237 w 606580"/>
                <a:gd name="connsiteY24" fmla="*/ 401936 h 605592"/>
                <a:gd name="connsiteX25" fmla="*/ 0 w 606580"/>
                <a:gd name="connsiteY25" fmla="*/ 401936 h 605592"/>
                <a:gd name="connsiteX26" fmla="*/ 0 w 606580"/>
                <a:gd name="connsiteY26" fmla="*/ 375703 h 605592"/>
                <a:gd name="connsiteX27" fmla="*/ 39925 w 606580"/>
                <a:gd name="connsiteY27" fmla="*/ 375703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06580" h="605592">
                  <a:moveTo>
                    <a:pt x="139649" y="323260"/>
                  </a:moveTo>
                  <a:lnTo>
                    <a:pt x="274852" y="323260"/>
                  </a:lnTo>
                  <a:lnTo>
                    <a:pt x="274852" y="349440"/>
                  </a:lnTo>
                  <a:lnTo>
                    <a:pt x="139649" y="349440"/>
                  </a:lnTo>
                  <a:close/>
                  <a:moveTo>
                    <a:pt x="66294" y="26233"/>
                  </a:moveTo>
                  <a:lnTo>
                    <a:pt x="66294" y="375703"/>
                  </a:lnTo>
                  <a:lnTo>
                    <a:pt x="540286" y="375703"/>
                  </a:lnTo>
                  <a:lnTo>
                    <a:pt x="540286" y="26233"/>
                  </a:lnTo>
                  <a:close/>
                  <a:moveTo>
                    <a:pt x="39925" y="0"/>
                  </a:moveTo>
                  <a:lnTo>
                    <a:pt x="566655" y="0"/>
                  </a:lnTo>
                  <a:lnTo>
                    <a:pt x="566655" y="375703"/>
                  </a:lnTo>
                  <a:lnTo>
                    <a:pt x="606580" y="375703"/>
                  </a:lnTo>
                  <a:lnTo>
                    <a:pt x="606580" y="401936"/>
                  </a:lnTo>
                  <a:lnTo>
                    <a:pt x="373716" y="401936"/>
                  </a:lnTo>
                  <a:lnTo>
                    <a:pt x="413269" y="600587"/>
                  </a:lnTo>
                  <a:lnTo>
                    <a:pt x="387364" y="605592"/>
                  </a:lnTo>
                  <a:lnTo>
                    <a:pt x="346790" y="401936"/>
                  </a:lnTo>
                  <a:lnTo>
                    <a:pt x="316521" y="401936"/>
                  </a:lnTo>
                  <a:lnTo>
                    <a:pt x="316521" y="551828"/>
                  </a:lnTo>
                  <a:lnTo>
                    <a:pt x="290059" y="551828"/>
                  </a:lnTo>
                  <a:lnTo>
                    <a:pt x="290059" y="401936"/>
                  </a:lnTo>
                  <a:lnTo>
                    <a:pt x="247163" y="401936"/>
                  </a:lnTo>
                  <a:lnTo>
                    <a:pt x="206588" y="605592"/>
                  </a:lnTo>
                  <a:lnTo>
                    <a:pt x="180591" y="600494"/>
                  </a:lnTo>
                  <a:lnTo>
                    <a:pt x="220237" y="401936"/>
                  </a:lnTo>
                  <a:lnTo>
                    <a:pt x="0" y="401936"/>
                  </a:lnTo>
                  <a:lnTo>
                    <a:pt x="0" y="375703"/>
                  </a:lnTo>
                  <a:lnTo>
                    <a:pt x="39925" y="37570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9" name="îšľiďê"/>
            <p:cNvSpPr/>
            <p:nvPr/>
          </p:nvSpPr>
          <p:spPr bwMode="auto">
            <a:xfrm>
              <a:off x="9272517" y="3748124"/>
              <a:ext cx="936104" cy="846627"/>
            </a:xfrm>
            <a:custGeom>
              <a:avLst/>
              <a:gdLst>
                <a:gd name="connsiteX0" fmla="*/ 273426 w 607614"/>
                <a:gd name="connsiteY0" fmla="*/ 505887 h 546085"/>
                <a:gd name="connsiteX1" fmla="*/ 273426 w 607614"/>
                <a:gd name="connsiteY1" fmla="*/ 525607 h 546085"/>
                <a:gd name="connsiteX2" fmla="*/ 334188 w 607614"/>
                <a:gd name="connsiteY2" fmla="*/ 525607 h 546085"/>
                <a:gd name="connsiteX3" fmla="*/ 334188 w 607614"/>
                <a:gd name="connsiteY3" fmla="*/ 505887 h 546085"/>
                <a:gd name="connsiteX4" fmla="*/ 20507 w 607614"/>
                <a:gd name="connsiteY4" fmla="*/ 373917 h 546085"/>
                <a:gd name="connsiteX5" fmla="*/ 20507 w 607614"/>
                <a:gd name="connsiteY5" fmla="*/ 414873 h 546085"/>
                <a:gd name="connsiteX6" fmla="*/ 587107 w 607614"/>
                <a:gd name="connsiteY6" fmla="*/ 414873 h 546085"/>
                <a:gd name="connsiteX7" fmla="*/ 587107 w 607614"/>
                <a:gd name="connsiteY7" fmla="*/ 373917 h 546085"/>
                <a:gd name="connsiteX8" fmla="*/ 385135 w 607614"/>
                <a:gd name="connsiteY8" fmla="*/ 303381 h 546085"/>
                <a:gd name="connsiteX9" fmla="*/ 546816 w 607614"/>
                <a:gd name="connsiteY9" fmla="*/ 303381 h 546085"/>
                <a:gd name="connsiteX10" fmla="*/ 546816 w 607614"/>
                <a:gd name="connsiteY10" fmla="*/ 323850 h 546085"/>
                <a:gd name="connsiteX11" fmla="*/ 385135 w 607614"/>
                <a:gd name="connsiteY11" fmla="*/ 323850 h 546085"/>
                <a:gd name="connsiteX12" fmla="*/ 101005 w 607614"/>
                <a:gd name="connsiteY12" fmla="*/ 263173 h 546085"/>
                <a:gd name="connsiteX13" fmla="*/ 121474 w 607614"/>
                <a:gd name="connsiteY13" fmla="*/ 263173 h 546085"/>
                <a:gd name="connsiteX14" fmla="*/ 121474 w 607614"/>
                <a:gd name="connsiteY14" fmla="*/ 282911 h 546085"/>
                <a:gd name="connsiteX15" fmla="*/ 101005 w 607614"/>
                <a:gd name="connsiteY15" fmla="*/ 282911 h 546085"/>
                <a:gd name="connsiteX16" fmla="*/ 385135 w 607614"/>
                <a:gd name="connsiteY16" fmla="*/ 252573 h 546085"/>
                <a:gd name="connsiteX17" fmla="*/ 546816 w 607614"/>
                <a:gd name="connsiteY17" fmla="*/ 252573 h 546085"/>
                <a:gd name="connsiteX18" fmla="*/ 546816 w 607614"/>
                <a:gd name="connsiteY18" fmla="*/ 273042 h 546085"/>
                <a:gd name="connsiteX19" fmla="*/ 385135 w 607614"/>
                <a:gd name="connsiteY19" fmla="*/ 273042 h 546085"/>
                <a:gd name="connsiteX20" fmla="*/ 101005 w 607614"/>
                <a:gd name="connsiteY20" fmla="*/ 222235 h 546085"/>
                <a:gd name="connsiteX21" fmla="*/ 121474 w 607614"/>
                <a:gd name="connsiteY21" fmla="*/ 222235 h 546085"/>
                <a:gd name="connsiteX22" fmla="*/ 121474 w 607614"/>
                <a:gd name="connsiteY22" fmla="*/ 242704 h 546085"/>
                <a:gd name="connsiteX23" fmla="*/ 101005 w 607614"/>
                <a:gd name="connsiteY23" fmla="*/ 242704 h 546085"/>
                <a:gd name="connsiteX24" fmla="*/ 385135 w 607614"/>
                <a:gd name="connsiteY24" fmla="*/ 202497 h 546085"/>
                <a:gd name="connsiteX25" fmla="*/ 546816 w 607614"/>
                <a:gd name="connsiteY25" fmla="*/ 202497 h 546085"/>
                <a:gd name="connsiteX26" fmla="*/ 546816 w 607614"/>
                <a:gd name="connsiteY26" fmla="*/ 222235 h 546085"/>
                <a:gd name="connsiteX27" fmla="*/ 385135 w 607614"/>
                <a:gd name="connsiteY27" fmla="*/ 222235 h 546085"/>
                <a:gd name="connsiteX28" fmla="*/ 101005 w 607614"/>
                <a:gd name="connsiteY28" fmla="*/ 172159 h 546085"/>
                <a:gd name="connsiteX29" fmla="*/ 121474 w 607614"/>
                <a:gd name="connsiteY29" fmla="*/ 172159 h 546085"/>
                <a:gd name="connsiteX30" fmla="*/ 121474 w 607614"/>
                <a:gd name="connsiteY30" fmla="*/ 191897 h 546085"/>
                <a:gd name="connsiteX31" fmla="*/ 101005 w 607614"/>
                <a:gd name="connsiteY31" fmla="*/ 191897 h 546085"/>
                <a:gd name="connsiteX32" fmla="*/ 161806 w 607614"/>
                <a:gd name="connsiteY32" fmla="*/ 151687 h 546085"/>
                <a:gd name="connsiteX33" fmla="*/ 161806 w 607614"/>
                <a:gd name="connsiteY33" fmla="*/ 303372 h 546085"/>
                <a:gd name="connsiteX34" fmla="*/ 324329 w 607614"/>
                <a:gd name="connsiteY34" fmla="*/ 303372 h 546085"/>
                <a:gd name="connsiteX35" fmla="*/ 324329 w 607614"/>
                <a:gd name="connsiteY35" fmla="*/ 151687 h 546085"/>
                <a:gd name="connsiteX36" fmla="*/ 81303 w 607614"/>
                <a:gd name="connsiteY36" fmla="*/ 151687 h 546085"/>
                <a:gd name="connsiteX37" fmla="*/ 81303 w 607614"/>
                <a:gd name="connsiteY37" fmla="*/ 303372 h 546085"/>
                <a:gd name="connsiteX38" fmla="*/ 142060 w 607614"/>
                <a:gd name="connsiteY38" fmla="*/ 303372 h 546085"/>
                <a:gd name="connsiteX39" fmla="*/ 142060 w 607614"/>
                <a:gd name="connsiteY39" fmla="*/ 151687 h 546085"/>
                <a:gd name="connsiteX40" fmla="*/ 161806 w 607614"/>
                <a:gd name="connsiteY40" fmla="*/ 81154 h 546085"/>
                <a:gd name="connsiteX41" fmla="*/ 161806 w 607614"/>
                <a:gd name="connsiteY41" fmla="*/ 131210 h 546085"/>
                <a:gd name="connsiteX42" fmla="*/ 324329 w 607614"/>
                <a:gd name="connsiteY42" fmla="*/ 131210 h 546085"/>
                <a:gd name="connsiteX43" fmla="*/ 324329 w 607614"/>
                <a:gd name="connsiteY43" fmla="*/ 81154 h 546085"/>
                <a:gd name="connsiteX44" fmla="*/ 81303 w 607614"/>
                <a:gd name="connsiteY44" fmla="*/ 81154 h 546085"/>
                <a:gd name="connsiteX45" fmla="*/ 81303 w 607614"/>
                <a:gd name="connsiteY45" fmla="*/ 131210 h 546085"/>
                <a:gd name="connsiteX46" fmla="*/ 142060 w 607614"/>
                <a:gd name="connsiteY46" fmla="*/ 131210 h 546085"/>
                <a:gd name="connsiteX47" fmla="*/ 142060 w 607614"/>
                <a:gd name="connsiteY47" fmla="*/ 81154 h 546085"/>
                <a:gd name="connsiteX48" fmla="*/ 404871 w 607614"/>
                <a:gd name="connsiteY48" fmla="*/ 81153 h 546085"/>
                <a:gd name="connsiteX49" fmla="*/ 404871 w 607614"/>
                <a:gd name="connsiteY49" fmla="*/ 151683 h 546085"/>
                <a:gd name="connsiteX50" fmla="*/ 526321 w 607614"/>
                <a:gd name="connsiteY50" fmla="*/ 151683 h 546085"/>
                <a:gd name="connsiteX51" fmla="*/ 526321 w 607614"/>
                <a:gd name="connsiteY51" fmla="*/ 81153 h 546085"/>
                <a:gd name="connsiteX52" fmla="*/ 395003 w 607614"/>
                <a:gd name="connsiteY52" fmla="*/ 60676 h 546085"/>
                <a:gd name="connsiteX53" fmla="*/ 536948 w 607614"/>
                <a:gd name="connsiteY53" fmla="*/ 60676 h 546085"/>
                <a:gd name="connsiteX54" fmla="*/ 546816 w 607614"/>
                <a:gd name="connsiteY54" fmla="*/ 70535 h 546085"/>
                <a:gd name="connsiteX55" fmla="*/ 546816 w 607614"/>
                <a:gd name="connsiteY55" fmla="*/ 161542 h 546085"/>
                <a:gd name="connsiteX56" fmla="*/ 536948 w 607614"/>
                <a:gd name="connsiteY56" fmla="*/ 172159 h 546085"/>
                <a:gd name="connsiteX57" fmla="*/ 395003 w 607614"/>
                <a:gd name="connsiteY57" fmla="*/ 172159 h 546085"/>
                <a:gd name="connsiteX58" fmla="*/ 385135 w 607614"/>
                <a:gd name="connsiteY58" fmla="*/ 161542 h 546085"/>
                <a:gd name="connsiteX59" fmla="*/ 385135 w 607614"/>
                <a:gd name="connsiteY59" fmla="*/ 70535 h 546085"/>
                <a:gd name="connsiteX60" fmla="*/ 395003 w 607614"/>
                <a:gd name="connsiteY60" fmla="*/ 60676 h 546085"/>
                <a:gd name="connsiteX61" fmla="*/ 70671 w 607614"/>
                <a:gd name="connsiteY61" fmla="*/ 60676 h 546085"/>
                <a:gd name="connsiteX62" fmla="*/ 334202 w 607614"/>
                <a:gd name="connsiteY62" fmla="*/ 60676 h 546085"/>
                <a:gd name="connsiteX63" fmla="*/ 344075 w 607614"/>
                <a:gd name="connsiteY63" fmla="*/ 70536 h 546085"/>
                <a:gd name="connsiteX64" fmla="*/ 344075 w 607614"/>
                <a:gd name="connsiteY64" fmla="*/ 313231 h 546085"/>
                <a:gd name="connsiteX65" fmla="*/ 334202 w 607614"/>
                <a:gd name="connsiteY65" fmla="*/ 323849 h 546085"/>
                <a:gd name="connsiteX66" fmla="*/ 70671 w 607614"/>
                <a:gd name="connsiteY66" fmla="*/ 323849 h 546085"/>
                <a:gd name="connsiteX67" fmla="*/ 60798 w 607614"/>
                <a:gd name="connsiteY67" fmla="*/ 313231 h 546085"/>
                <a:gd name="connsiteX68" fmla="*/ 60798 w 607614"/>
                <a:gd name="connsiteY68" fmla="*/ 70536 h 546085"/>
                <a:gd name="connsiteX69" fmla="*/ 70671 w 607614"/>
                <a:gd name="connsiteY69" fmla="*/ 60676 h 546085"/>
                <a:gd name="connsiteX70" fmla="*/ 20507 w 607614"/>
                <a:gd name="connsiteY70" fmla="*/ 20478 h 546085"/>
                <a:gd name="connsiteX71" fmla="*/ 20507 w 607614"/>
                <a:gd name="connsiteY71" fmla="*/ 354197 h 546085"/>
                <a:gd name="connsiteX72" fmla="*/ 587107 w 607614"/>
                <a:gd name="connsiteY72" fmla="*/ 354197 h 546085"/>
                <a:gd name="connsiteX73" fmla="*/ 587107 w 607614"/>
                <a:gd name="connsiteY73" fmla="*/ 20478 h 546085"/>
                <a:gd name="connsiteX74" fmla="*/ 9874 w 607614"/>
                <a:gd name="connsiteY74" fmla="*/ 0 h 546085"/>
                <a:gd name="connsiteX75" fmla="*/ 597740 w 607614"/>
                <a:gd name="connsiteY75" fmla="*/ 0 h 546085"/>
                <a:gd name="connsiteX76" fmla="*/ 607614 w 607614"/>
                <a:gd name="connsiteY76" fmla="*/ 9860 h 546085"/>
                <a:gd name="connsiteX77" fmla="*/ 607614 w 607614"/>
                <a:gd name="connsiteY77" fmla="*/ 424733 h 546085"/>
                <a:gd name="connsiteX78" fmla="*/ 597740 w 607614"/>
                <a:gd name="connsiteY78" fmla="*/ 434593 h 546085"/>
                <a:gd name="connsiteX79" fmla="*/ 313681 w 607614"/>
                <a:gd name="connsiteY79" fmla="*/ 434593 h 546085"/>
                <a:gd name="connsiteX80" fmla="*/ 313681 w 607614"/>
                <a:gd name="connsiteY80" fmla="*/ 485409 h 546085"/>
                <a:gd name="connsiteX81" fmla="*/ 344061 w 607614"/>
                <a:gd name="connsiteY81" fmla="*/ 485409 h 546085"/>
                <a:gd name="connsiteX82" fmla="*/ 354695 w 607614"/>
                <a:gd name="connsiteY82" fmla="*/ 495269 h 546085"/>
                <a:gd name="connsiteX83" fmla="*/ 354695 w 607614"/>
                <a:gd name="connsiteY83" fmla="*/ 536225 h 546085"/>
                <a:gd name="connsiteX84" fmla="*/ 344061 w 607614"/>
                <a:gd name="connsiteY84" fmla="*/ 546085 h 546085"/>
                <a:gd name="connsiteX85" fmla="*/ 263552 w 607614"/>
                <a:gd name="connsiteY85" fmla="*/ 546085 h 546085"/>
                <a:gd name="connsiteX86" fmla="*/ 252919 w 607614"/>
                <a:gd name="connsiteY86" fmla="*/ 536225 h 546085"/>
                <a:gd name="connsiteX87" fmla="*/ 252919 w 607614"/>
                <a:gd name="connsiteY87" fmla="*/ 495269 h 546085"/>
                <a:gd name="connsiteX88" fmla="*/ 263552 w 607614"/>
                <a:gd name="connsiteY88" fmla="*/ 485409 h 546085"/>
                <a:gd name="connsiteX89" fmla="*/ 293933 w 607614"/>
                <a:gd name="connsiteY89" fmla="*/ 485409 h 546085"/>
                <a:gd name="connsiteX90" fmla="*/ 293933 w 607614"/>
                <a:gd name="connsiteY90" fmla="*/ 434593 h 546085"/>
                <a:gd name="connsiteX91" fmla="*/ 9874 w 607614"/>
                <a:gd name="connsiteY91" fmla="*/ 434593 h 546085"/>
                <a:gd name="connsiteX92" fmla="*/ 0 w 607614"/>
                <a:gd name="connsiteY92" fmla="*/ 424733 h 546085"/>
                <a:gd name="connsiteX93" fmla="*/ 0 w 607614"/>
                <a:gd name="connsiteY93" fmla="*/ 9860 h 546085"/>
                <a:gd name="connsiteX94" fmla="*/ 9874 w 607614"/>
                <a:gd name="connsiteY94" fmla="*/ 0 h 546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607614" h="546085">
                  <a:moveTo>
                    <a:pt x="273426" y="505887"/>
                  </a:moveTo>
                  <a:lnTo>
                    <a:pt x="273426" y="525607"/>
                  </a:lnTo>
                  <a:lnTo>
                    <a:pt x="334188" y="525607"/>
                  </a:lnTo>
                  <a:lnTo>
                    <a:pt x="334188" y="505887"/>
                  </a:lnTo>
                  <a:close/>
                  <a:moveTo>
                    <a:pt x="20507" y="373917"/>
                  </a:moveTo>
                  <a:lnTo>
                    <a:pt x="20507" y="414873"/>
                  </a:lnTo>
                  <a:lnTo>
                    <a:pt x="587107" y="414873"/>
                  </a:lnTo>
                  <a:lnTo>
                    <a:pt x="587107" y="373917"/>
                  </a:lnTo>
                  <a:close/>
                  <a:moveTo>
                    <a:pt x="385135" y="303381"/>
                  </a:moveTo>
                  <a:lnTo>
                    <a:pt x="546816" y="303381"/>
                  </a:lnTo>
                  <a:lnTo>
                    <a:pt x="546816" y="323850"/>
                  </a:lnTo>
                  <a:lnTo>
                    <a:pt x="385135" y="323850"/>
                  </a:lnTo>
                  <a:close/>
                  <a:moveTo>
                    <a:pt x="101005" y="263173"/>
                  </a:moveTo>
                  <a:lnTo>
                    <a:pt x="121474" y="263173"/>
                  </a:lnTo>
                  <a:lnTo>
                    <a:pt x="121474" y="282911"/>
                  </a:lnTo>
                  <a:lnTo>
                    <a:pt x="101005" y="282911"/>
                  </a:lnTo>
                  <a:close/>
                  <a:moveTo>
                    <a:pt x="385135" y="252573"/>
                  </a:moveTo>
                  <a:lnTo>
                    <a:pt x="546816" y="252573"/>
                  </a:lnTo>
                  <a:lnTo>
                    <a:pt x="546816" y="273042"/>
                  </a:lnTo>
                  <a:lnTo>
                    <a:pt x="385135" y="273042"/>
                  </a:lnTo>
                  <a:close/>
                  <a:moveTo>
                    <a:pt x="101005" y="222235"/>
                  </a:moveTo>
                  <a:lnTo>
                    <a:pt x="121474" y="222235"/>
                  </a:lnTo>
                  <a:lnTo>
                    <a:pt x="121474" y="242704"/>
                  </a:lnTo>
                  <a:lnTo>
                    <a:pt x="101005" y="242704"/>
                  </a:lnTo>
                  <a:close/>
                  <a:moveTo>
                    <a:pt x="385135" y="202497"/>
                  </a:moveTo>
                  <a:lnTo>
                    <a:pt x="546816" y="202497"/>
                  </a:lnTo>
                  <a:lnTo>
                    <a:pt x="546816" y="222235"/>
                  </a:lnTo>
                  <a:lnTo>
                    <a:pt x="385135" y="222235"/>
                  </a:lnTo>
                  <a:close/>
                  <a:moveTo>
                    <a:pt x="101005" y="172159"/>
                  </a:moveTo>
                  <a:lnTo>
                    <a:pt x="121474" y="172159"/>
                  </a:lnTo>
                  <a:lnTo>
                    <a:pt x="121474" y="191897"/>
                  </a:lnTo>
                  <a:lnTo>
                    <a:pt x="101005" y="191897"/>
                  </a:lnTo>
                  <a:close/>
                  <a:moveTo>
                    <a:pt x="161806" y="151687"/>
                  </a:moveTo>
                  <a:lnTo>
                    <a:pt x="161806" y="303372"/>
                  </a:lnTo>
                  <a:lnTo>
                    <a:pt x="324329" y="303372"/>
                  </a:lnTo>
                  <a:lnTo>
                    <a:pt x="324329" y="151687"/>
                  </a:lnTo>
                  <a:close/>
                  <a:moveTo>
                    <a:pt x="81303" y="151687"/>
                  </a:moveTo>
                  <a:lnTo>
                    <a:pt x="81303" y="303372"/>
                  </a:lnTo>
                  <a:lnTo>
                    <a:pt x="142060" y="303372"/>
                  </a:lnTo>
                  <a:lnTo>
                    <a:pt x="142060" y="151687"/>
                  </a:lnTo>
                  <a:close/>
                  <a:moveTo>
                    <a:pt x="161806" y="81154"/>
                  </a:moveTo>
                  <a:lnTo>
                    <a:pt x="161806" y="131210"/>
                  </a:lnTo>
                  <a:lnTo>
                    <a:pt x="324329" y="131210"/>
                  </a:lnTo>
                  <a:lnTo>
                    <a:pt x="324329" y="81154"/>
                  </a:lnTo>
                  <a:close/>
                  <a:moveTo>
                    <a:pt x="81303" y="81154"/>
                  </a:moveTo>
                  <a:lnTo>
                    <a:pt x="81303" y="131210"/>
                  </a:lnTo>
                  <a:lnTo>
                    <a:pt x="142060" y="131210"/>
                  </a:lnTo>
                  <a:lnTo>
                    <a:pt x="142060" y="81154"/>
                  </a:lnTo>
                  <a:close/>
                  <a:moveTo>
                    <a:pt x="404871" y="81153"/>
                  </a:moveTo>
                  <a:lnTo>
                    <a:pt x="404871" y="151683"/>
                  </a:lnTo>
                  <a:lnTo>
                    <a:pt x="526321" y="151683"/>
                  </a:lnTo>
                  <a:lnTo>
                    <a:pt x="526321" y="81153"/>
                  </a:lnTo>
                  <a:close/>
                  <a:moveTo>
                    <a:pt x="395003" y="60676"/>
                  </a:moveTo>
                  <a:lnTo>
                    <a:pt x="536948" y="60676"/>
                  </a:lnTo>
                  <a:cubicBezTo>
                    <a:pt x="543021" y="60676"/>
                    <a:pt x="546816" y="64468"/>
                    <a:pt x="546816" y="70535"/>
                  </a:cubicBezTo>
                  <a:lnTo>
                    <a:pt x="546816" y="161542"/>
                  </a:lnTo>
                  <a:cubicBezTo>
                    <a:pt x="546816" y="167609"/>
                    <a:pt x="543021" y="172159"/>
                    <a:pt x="536948" y="172159"/>
                  </a:cubicBezTo>
                  <a:lnTo>
                    <a:pt x="395003" y="172159"/>
                  </a:lnTo>
                  <a:cubicBezTo>
                    <a:pt x="388930" y="172159"/>
                    <a:pt x="385135" y="167609"/>
                    <a:pt x="385135" y="161542"/>
                  </a:cubicBezTo>
                  <a:lnTo>
                    <a:pt x="385135" y="70535"/>
                  </a:lnTo>
                  <a:cubicBezTo>
                    <a:pt x="385135" y="64468"/>
                    <a:pt x="388930" y="60676"/>
                    <a:pt x="395003" y="60676"/>
                  </a:cubicBezTo>
                  <a:close/>
                  <a:moveTo>
                    <a:pt x="70671" y="60676"/>
                  </a:moveTo>
                  <a:lnTo>
                    <a:pt x="334202" y="60676"/>
                  </a:lnTo>
                  <a:cubicBezTo>
                    <a:pt x="340278" y="60676"/>
                    <a:pt x="344075" y="64468"/>
                    <a:pt x="344075" y="70536"/>
                  </a:cubicBezTo>
                  <a:lnTo>
                    <a:pt x="344075" y="313231"/>
                  </a:lnTo>
                  <a:cubicBezTo>
                    <a:pt x="344075" y="319299"/>
                    <a:pt x="340278" y="323849"/>
                    <a:pt x="334202" y="323849"/>
                  </a:cubicBezTo>
                  <a:lnTo>
                    <a:pt x="70671" y="323849"/>
                  </a:lnTo>
                  <a:cubicBezTo>
                    <a:pt x="64595" y="323849"/>
                    <a:pt x="60798" y="319299"/>
                    <a:pt x="60798" y="313231"/>
                  </a:cubicBezTo>
                  <a:lnTo>
                    <a:pt x="60798" y="70536"/>
                  </a:lnTo>
                  <a:cubicBezTo>
                    <a:pt x="60798" y="64468"/>
                    <a:pt x="64595" y="60676"/>
                    <a:pt x="70671" y="60676"/>
                  </a:cubicBezTo>
                  <a:close/>
                  <a:moveTo>
                    <a:pt x="20507" y="20478"/>
                  </a:moveTo>
                  <a:lnTo>
                    <a:pt x="20507" y="354197"/>
                  </a:lnTo>
                  <a:lnTo>
                    <a:pt x="587107" y="354197"/>
                  </a:lnTo>
                  <a:lnTo>
                    <a:pt x="587107" y="20478"/>
                  </a:lnTo>
                  <a:close/>
                  <a:moveTo>
                    <a:pt x="9874" y="0"/>
                  </a:moveTo>
                  <a:lnTo>
                    <a:pt x="597740" y="0"/>
                  </a:lnTo>
                  <a:cubicBezTo>
                    <a:pt x="603817" y="0"/>
                    <a:pt x="607614" y="3792"/>
                    <a:pt x="607614" y="9860"/>
                  </a:cubicBezTo>
                  <a:lnTo>
                    <a:pt x="607614" y="424733"/>
                  </a:lnTo>
                  <a:cubicBezTo>
                    <a:pt x="607614" y="430801"/>
                    <a:pt x="603817" y="434593"/>
                    <a:pt x="597740" y="434593"/>
                  </a:cubicBezTo>
                  <a:lnTo>
                    <a:pt x="313681" y="434593"/>
                  </a:lnTo>
                  <a:lnTo>
                    <a:pt x="313681" y="485409"/>
                  </a:lnTo>
                  <a:lnTo>
                    <a:pt x="344061" y="485409"/>
                  </a:lnTo>
                  <a:cubicBezTo>
                    <a:pt x="350137" y="485409"/>
                    <a:pt x="354695" y="489201"/>
                    <a:pt x="354695" y="495269"/>
                  </a:cubicBezTo>
                  <a:lnTo>
                    <a:pt x="354695" y="536225"/>
                  </a:lnTo>
                  <a:cubicBezTo>
                    <a:pt x="354695" y="542293"/>
                    <a:pt x="350137" y="546085"/>
                    <a:pt x="344061" y="546085"/>
                  </a:cubicBezTo>
                  <a:lnTo>
                    <a:pt x="263552" y="546085"/>
                  </a:lnTo>
                  <a:cubicBezTo>
                    <a:pt x="257476" y="546085"/>
                    <a:pt x="252919" y="542293"/>
                    <a:pt x="252919" y="536225"/>
                  </a:cubicBezTo>
                  <a:lnTo>
                    <a:pt x="252919" y="495269"/>
                  </a:lnTo>
                  <a:cubicBezTo>
                    <a:pt x="252919" y="489201"/>
                    <a:pt x="257476" y="485409"/>
                    <a:pt x="263552" y="485409"/>
                  </a:cubicBezTo>
                  <a:lnTo>
                    <a:pt x="293933" y="485409"/>
                  </a:lnTo>
                  <a:lnTo>
                    <a:pt x="293933" y="434593"/>
                  </a:lnTo>
                  <a:lnTo>
                    <a:pt x="9874" y="434593"/>
                  </a:lnTo>
                  <a:cubicBezTo>
                    <a:pt x="3798" y="434593"/>
                    <a:pt x="0" y="430801"/>
                    <a:pt x="0" y="424733"/>
                  </a:cubicBezTo>
                  <a:lnTo>
                    <a:pt x="0" y="9860"/>
                  </a:lnTo>
                  <a:cubicBezTo>
                    <a:pt x="0" y="3792"/>
                    <a:pt x="3798" y="0"/>
                    <a:pt x="987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273715" y="3748124"/>
              <a:ext cx="0" cy="196655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918284" y="3748124"/>
              <a:ext cx="0" cy="196655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iṣḻídè"/>
            <p:cNvSpPr/>
            <p:nvPr/>
          </p:nvSpPr>
          <p:spPr bwMode="auto">
            <a:xfrm>
              <a:off x="1397399" y="5157276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3" name="ï$1íḋé"/>
            <p:cNvSpPr txBox="1"/>
            <p:nvPr/>
          </p:nvSpPr>
          <p:spPr bwMode="auto">
            <a:xfrm>
              <a:off x="1397399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14" name="iṩlídé"/>
            <p:cNvSpPr/>
            <p:nvPr/>
          </p:nvSpPr>
          <p:spPr bwMode="auto">
            <a:xfrm>
              <a:off x="5041967" y="5157276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5" name="íṣlídé"/>
            <p:cNvSpPr txBox="1"/>
            <p:nvPr/>
          </p:nvSpPr>
          <p:spPr bwMode="auto">
            <a:xfrm>
              <a:off x="5041967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  <p:sp>
          <p:nvSpPr>
            <p:cNvPr id="16" name="iSliḑè"/>
            <p:cNvSpPr/>
            <p:nvPr/>
          </p:nvSpPr>
          <p:spPr bwMode="auto">
            <a:xfrm>
              <a:off x="8686537" y="5157276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7" name="i$ļîḑé"/>
            <p:cNvSpPr txBox="1"/>
            <p:nvPr/>
          </p:nvSpPr>
          <p:spPr bwMode="auto">
            <a:xfrm>
              <a:off x="8686537" y="4769678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en-US" altLang="zh-CN" sz="1800" b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Click to edit Master title style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36333" y="1402527"/>
            <a:ext cx="9245831" cy="4520042"/>
            <a:chOff x="1536333" y="1402527"/>
            <a:chExt cx="9245831" cy="4520042"/>
          </a:xfrm>
        </p:grpSpPr>
        <p:sp>
          <p:nvSpPr>
            <p:cNvPr id="6" name="iŝ1iď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7" name="îṩḷïḋé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sp>
          <p:nvSpPr>
            <p:cNvPr id="8" name="ïsḷïďe"/>
            <p:cNvSpPr txBox="1"/>
            <p:nvPr/>
          </p:nvSpPr>
          <p:spPr>
            <a:xfrm>
              <a:off x="1536333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9" name="îŝľide"/>
            <p:cNvSpPr/>
            <p:nvPr/>
          </p:nvSpPr>
          <p:spPr>
            <a:xfrm>
              <a:off x="1536333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sp>
          <p:nvSpPr>
            <p:cNvPr id="10" name="iṥḷîḋe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1" name="ïṩḻîd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sḷîḓ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5" name="ïṡḷîḍ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sp>
          <p:nvSpPr>
            <p:cNvPr id="16" name="îṡlídê"/>
            <p:cNvSpPr txBox="1"/>
            <p:nvPr/>
          </p:nvSpPr>
          <p:spPr>
            <a:xfrm>
              <a:off x="8204135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7" name="iSļidè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sp>
          <p:nvSpPr>
            <p:cNvPr id="18" name="ïSlïďê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9" name="î$ḻídê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en-US" altLang="zh-CN" sz="1600" b="1" dirty="0"/>
                <a:t>Text here</a:t>
              </a:r>
              <a:endParaRPr lang="zh-CN" altLang="en-US" sz="1600" b="1" dirty="0"/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ísļíḓê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3" name="ïśļiḑ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7" name="îṧḻîḋê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38" name="îṡḻîḓe"/>
                <p:cNvGrpSpPr/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5" name="íṡlíď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6" name="îṩľiḑe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9" name="iṡḷiḍè"/>
                <p:cNvGrpSpPr/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3" name="ïṣ1íďé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4" name="îsľïďe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0" name="ïšľïḓé"/>
                <p:cNvGrpSpPr/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1" name="íṡlîď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2" name="ïśḻîḓ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24" name="íṥḷíde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7" name="iṥ1ídè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28" name="î$lidè"/>
                <p:cNvGrpSpPr/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5" name="íŝļïḍé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6" name="îsḻíḋe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9" name="ïṥḻîdè"/>
                <p:cNvGrpSpPr/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3" name="íśľiďé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4" name="îsļi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0" name="ïšḻïḑe"/>
                <p:cNvGrpSpPr/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1" name="isḻíḋ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2" name="îs1iḑè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sp>
            <p:nvSpPr>
              <p:cNvPr id="25" name="îṥḻîḓ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4792" r="-2445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ṥ1îḍè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24812" r="-2447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实习概况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4c6f78ae-64f7-4ff5-aa30-ace2cac7dc1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139010"/>
            <a:ext cx="10834721" cy="5718990"/>
            <a:chOff x="669925" y="1139010"/>
            <a:chExt cx="10834721" cy="5718990"/>
          </a:xfrm>
        </p:grpSpPr>
        <p:sp>
          <p:nvSpPr>
            <p:cNvPr id="6" name="ïsḷíḓê"/>
            <p:cNvSpPr/>
            <p:nvPr/>
          </p:nvSpPr>
          <p:spPr bwMode="auto">
            <a:xfrm>
              <a:off x="1408011" y="5447312"/>
              <a:ext cx="854196" cy="1410687"/>
            </a:xfrm>
            <a:custGeom>
              <a:avLst/>
              <a:gdLst>
                <a:gd name="connsiteX0" fmla="*/ 108012 w 1224024"/>
                <a:gd name="connsiteY0" fmla="*/ 1116120 h 1548168"/>
                <a:gd name="connsiteX1" fmla="*/ 108012 w 1224024"/>
                <a:gd name="connsiteY1" fmla="*/ 1296144 h 1548168"/>
                <a:gd name="connsiteX2" fmla="*/ 1116012 w 1224024"/>
                <a:gd name="connsiteY2" fmla="*/ 1296144 h 1548168"/>
                <a:gd name="connsiteX3" fmla="*/ 1116012 w 1224024"/>
                <a:gd name="connsiteY3" fmla="*/ 1116120 h 1548168"/>
                <a:gd name="connsiteX4" fmla="*/ 108012 w 1224024"/>
                <a:gd name="connsiteY4" fmla="*/ 900096 h 1548168"/>
                <a:gd name="connsiteX5" fmla="*/ 108012 w 1224024"/>
                <a:gd name="connsiteY5" fmla="*/ 1080120 h 1548168"/>
                <a:gd name="connsiteX6" fmla="*/ 1116012 w 1224024"/>
                <a:gd name="connsiteY6" fmla="*/ 1080120 h 1548168"/>
                <a:gd name="connsiteX7" fmla="*/ 1116012 w 1224024"/>
                <a:gd name="connsiteY7" fmla="*/ 900096 h 1548168"/>
                <a:gd name="connsiteX8" fmla="*/ 108012 w 1224024"/>
                <a:gd name="connsiteY8" fmla="*/ 684072 h 1548168"/>
                <a:gd name="connsiteX9" fmla="*/ 108012 w 1224024"/>
                <a:gd name="connsiteY9" fmla="*/ 864096 h 1548168"/>
                <a:gd name="connsiteX10" fmla="*/ 1116012 w 1224024"/>
                <a:gd name="connsiteY10" fmla="*/ 864096 h 1548168"/>
                <a:gd name="connsiteX11" fmla="*/ 1116012 w 1224024"/>
                <a:gd name="connsiteY11" fmla="*/ 684072 h 1548168"/>
                <a:gd name="connsiteX12" fmla="*/ 108012 w 1224024"/>
                <a:gd name="connsiteY12" fmla="*/ 468048 h 1548168"/>
                <a:gd name="connsiteX13" fmla="*/ 108012 w 1224024"/>
                <a:gd name="connsiteY13" fmla="*/ 648072 h 1548168"/>
                <a:gd name="connsiteX14" fmla="*/ 1116012 w 1224024"/>
                <a:gd name="connsiteY14" fmla="*/ 648072 h 1548168"/>
                <a:gd name="connsiteX15" fmla="*/ 1116012 w 1224024"/>
                <a:gd name="connsiteY15" fmla="*/ 468048 h 1548168"/>
                <a:gd name="connsiteX16" fmla="*/ 108012 w 1224024"/>
                <a:gd name="connsiteY16" fmla="*/ 252024 h 1548168"/>
                <a:gd name="connsiteX17" fmla="*/ 108012 w 1224024"/>
                <a:gd name="connsiteY17" fmla="*/ 432048 h 1548168"/>
                <a:gd name="connsiteX18" fmla="*/ 1116012 w 1224024"/>
                <a:gd name="connsiteY18" fmla="*/ 432048 h 1548168"/>
                <a:gd name="connsiteX19" fmla="*/ 1116012 w 1224024"/>
                <a:gd name="connsiteY19" fmla="*/ 252024 h 1548168"/>
                <a:gd name="connsiteX20" fmla="*/ 0 w 1224024"/>
                <a:gd name="connsiteY20" fmla="*/ 0 h 1548168"/>
                <a:gd name="connsiteX21" fmla="*/ 108012 w 1224024"/>
                <a:gd name="connsiteY21" fmla="*/ 0 h 1548168"/>
                <a:gd name="connsiteX22" fmla="*/ 108012 w 1224024"/>
                <a:gd name="connsiteY22" fmla="*/ 216024 h 1548168"/>
                <a:gd name="connsiteX23" fmla="*/ 1116012 w 1224024"/>
                <a:gd name="connsiteY23" fmla="*/ 216024 h 1548168"/>
                <a:gd name="connsiteX24" fmla="*/ 1116012 w 1224024"/>
                <a:gd name="connsiteY24" fmla="*/ 0 h 1548168"/>
                <a:gd name="connsiteX25" fmla="*/ 1224024 w 1224024"/>
                <a:gd name="connsiteY25" fmla="*/ 0 h 1548168"/>
                <a:gd name="connsiteX26" fmla="*/ 1224024 w 1224024"/>
                <a:gd name="connsiteY26" fmla="*/ 1548168 h 1548168"/>
                <a:gd name="connsiteX27" fmla="*/ 1116012 w 1224024"/>
                <a:gd name="connsiteY27" fmla="*/ 1548168 h 1548168"/>
                <a:gd name="connsiteX28" fmla="*/ 1116012 w 1224024"/>
                <a:gd name="connsiteY28" fmla="*/ 1332144 h 1548168"/>
                <a:gd name="connsiteX29" fmla="*/ 108012 w 1224024"/>
                <a:gd name="connsiteY29" fmla="*/ 1332144 h 1548168"/>
                <a:gd name="connsiteX30" fmla="*/ 108012 w 1224024"/>
                <a:gd name="connsiteY30" fmla="*/ 1548168 h 1548168"/>
                <a:gd name="connsiteX31" fmla="*/ 0 w 1224024"/>
                <a:gd name="connsiteY31" fmla="*/ 1548168 h 154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24024" h="1548168">
                  <a:moveTo>
                    <a:pt x="108012" y="1116120"/>
                  </a:moveTo>
                  <a:lnTo>
                    <a:pt x="108012" y="1296144"/>
                  </a:lnTo>
                  <a:lnTo>
                    <a:pt x="1116012" y="1296144"/>
                  </a:lnTo>
                  <a:lnTo>
                    <a:pt x="1116012" y="1116120"/>
                  </a:lnTo>
                  <a:close/>
                  <a:moveTo>
                    <a:pt x="108012" y="900096"/>
                  </a:moveTo>
                  <a:lnTo>
                    <a:pt x="108012" y="1080120"/>
                  </a:lnTo>
                  <a:lnTo>
                    <a:pt x="1116012" y="1080120"/>
                  </a:lnTo>
                  <a:lnTo>
                    <a:pt x="1116012" y="900096"/>
                  </a:lnTo>
                  <a:close/>
                  <a:moveTo>
                    <a:pt x="108012" y="684072"/>
                  </a:moveTo>
                  <a:lnTo>
                    <a:pt x="108012" y="864096"/>
                  </a:lnTo>
                  <a:lnTo>
                    <a:pt x="1116012" y="864096"/>
                  </a:lnTo>
                  <a:lnTo>
                    <a:pt x="1116012" y="684072"/>
                  </a:lnTo>
                  <a:close/>
                  <a:moveTo>
                    <a:pt x="108012" y="468048"/>
                  </a:moveTo>
                  <a:lnTo>
                    <a:pt x="108012" y="648072"/>
                  </a:lnTo>
                  <a:lnTo>
                    <a:pt x="1116012" y="648072"/>
                  </a:lnTo>
                  <a:lnTo>
                    <a:pt x="1116012" y="468048"/>
                  </a:lnTo>
                  <a:close/>
                  <a:moveTo>
                    <a:pt x="108012" y="252024"/>
                  </a:moveTo>
                  <a:lnTo>
                    <a:pt x="108012" y="432048"/>
                  </a:lnTo>
                  <a:lnTo>
                    <a:pt x="1116012" y="432048"/>
                  </a:lnTo>
                  <a:lnTo>
                    <a:pt x="1116012" y="252024"/>
                  </a:lnTo>
                  <a:close/>
                  <a:moveTo>
                    <a:pt x="0" y="0"/>
                  </a:moveTo>
                  <a:lnTo>
                    <a:pt x="108012" y="0"/>
                  </a:lnTo>
                  <a:lnTo>
                    <a:pt x="108012" y="216024"/>
                  </a:lnTo>
                  <a:lnTo>
                    <a:pt x="1116012" y="216024"/>
                  </a:lnTo>
                  <a:lnTo>
                    <a:pt x="1116012" y="0"/>
                  </a:lnTo>
                  <a:lnTo>
                    <a:pt x="1224024" y="0"/>
                  </a:lnTo>
                  <a:lnTo>
                    <a:pt x="1224024" y="1548168"/>
                  </a:lnTo>
                  <a:lnTo>
                    <a:pt x="1116012" y="1548168"/>
                  </a:lnTo>
                  <a:lnTo>
                    <a:pt x="1116012" y="1332144"/>
                  </a:lnTo>
                  <a:lnTo>
                    <a:pt x="108012" y="1332144"/>
                  </a:lnTo>
                  <a:lnTo>
                    <a:pt x="108012" y="1548168"/>
                  </a:lnTo>
                  <a:lnTo>
                    <a:pt x="0" y="1548168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75000"/>
                </a:schemeClr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7" name="îSļïḓe"/>
            <p:cNvSpPr/>
            <p:nvPr/>
          </p:nvSpPr>
          <p:spPr bwMode="auto">
            <a:xfrm>
              <a:off x="954401" y="4409727"/>
              <a:ext cx="1764421" cy="1317103"/>
            </a:xfrm>
            <a:custGeom>
              <a:avLst/>
              <a:gdLst>
                <a:gd name="T0" fmla="*/ 223 w 256"/>
                <a:gd name="T1" fmla="*/ 72 h 192"/>
                <a:gd name="T2" fmla="*/ 224 w 256"/>
                <a:gd name="T3" fmla="*/ 64 h 192"/>
                <a:gd name="T4" fmla="*/ 160 w 256"/>
                <a:gd name="T5" fmla="*/ 0 h 192"/>
                <a:gd name="T6" fmla="*/ 109 w 256"/>
                <a:gd name="T7" fmla="*/ 26 h 192"/>
                <a:gd name="T8" fmla="*/ 96 w 256"/>
                <a:gd name="T9" fmla="*/ 24 h 192"/>
                <a:gd name="T10" fmla="*/ 40 w 256"/>
                <a:gd name="T11" fmla="*/ 80 h 192"/>
                <a:gd name="T12" fmla="*/ 40 w 256"/>
                <a:gd name="T13" fmla="*/ 83 h 192"/>
                <a:gd name="T14" fmla="*/ 0 w 256"/>
                <a:gd name="T15" fmla="*/ 136 h 192"/>
                <a:gd name="T16" fmla="*/ 56 w 256"/>
                <a:gd name="T17" fmla="*/ 192 h 192"/>
                <a:gd name="T18" fmla="*/ 192 w 256"/>
                <a:gd name="T19" fmla="*/ 192 h 192"/>
                <a:gd name="T20" fmla="*/ 256 w 256"/>
                <a:gd name="T21" fmla="*/ 128 h 192"/>
                <a:gd name="T22" fmla="*/ 223 w 256"/>
                <a:gd name="T23" fmla="*/ 7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192">
                  <a:moveTo>
                    <a:pt x="223" y="72"/>
                  </a:moveTo>
                  <a:cubicBezTo>
                    <a:pt x="224" y="70"/>
                    <a:pt x="224" y="67"/>
                    <a:pt x="224" y="64"/>
                  </a:cubicBezTo>
                  <a:cubicBezTo>
                    <a:pt x="224" y="29"/>
                    <a:pt x="195" y="0"/>
                    <a:pt x="160" y="0"/>
                  </a:cubicBezTo>
                  <a:cubicBezTo>
                    <a:pt x="139" y="0"/>
                    <a:pt x="121" y="10"/>
                    <a:pt x="109" y="26"/>
                  </a:cubicBezTo>
                  <a:cubicBezTo>
                    <a:pt x="105" y="25"/>
                    <a:pt x="101" y="24"/>
                    <a:pt x="96" y="24"/>
                  </a:cubicBezTo>
                  <a:cubicBezTo>
                    <a:pt x="65" y="24"/>
                    <a:pt x="40" y="49"/>
                    <a:pt x="40" y="80"/>
                  </a:cubicBezTo>
                  <a:cubicBezTo>
                    <a:pt x="40" y="81"/>
                    <a:pt x="40" y="82"/>
                    <a:pt x="40" y="83"/>
                  </a:cubicBezTo>
                  <a:cubicBezTo>
                    <a:pt x="17" y="89"/>
                    <a:pt x="0" y="111"/>
                    <a:pt x="0" y="136"/>
                  </a:cubicBezTo>
                  <a:cubicBezTo>
                    <a:pt x="0" y="167"/>
                    <a:pt x="25" y="192"/>
                    <a:pt x="56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227" y="192"/>
                    <a:pt x="256" y="163"/>
                    <a:pt x="256" y="128"/>
                  </a:cubicBezTo>
                  <a:cubicBezTo>
                    <a:pt x="256" y="104"/>
                    <a:pt x="243" y="83"/>
                    <a:pt x="223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8" name="î$lïďé"/>
            <p:cNvSpPr/>
            <p:nvPr/>
          </p:nvSpPr>
          <p:spPr bwMode="auto">
            <a:xfrm>
              <a:off x="1568848" y="4885561"/>
              <a:ext cx="535528" cy="365434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41754 w 607639"/>
                <a:gd name="connsiteY14" fmla="*/ 232583 h 414642"/>
                <a:gd name="connsiteX15" fmla="*/ 161961 w 607639"/>
                <a:gd name="connsiteY15" fmla="*/ 232583 h 414642"/>
                <a:gd name="connsiteX16" fmla="*/ 172110 w 607639"/>
                <a:gd name="connsiteY16" fmla="*/ 242719 h 414642"/>
                <a:gd name="connsiteX17" fmla="*/ 161961 w 607639"/>
                <a:gd name="connsiteY17" fmla="*/ 252765 h 414642"/>
                <a:gd name="connsiteX18" fmla="*/ 141754 w 607639"/>
                <a:gd name="connsiteY18" fmla="*/ 252765 h 414642"/>
                <a:gd name="connsiteX19" fmla="*/ 131605 w 607639"/>
                <a:gd name="connsiteY19" fmla="*/ 242719 h 414642"/>
                <a:gd name="connsiteX20" fmla="*/ 141754 w 607639"/>
                <a:gd name="connsiteY20" fmla="*/ 232583 h 414642"/>
                <a:gd name="connsiteX21" fmla="*/ 141758 w 607639"/>
                <a:gd name="connsiteY21" fmla="*/ 192149 h 414642"/>
                <a:gd name="connsiteX22" fmla="*/ 182279 w 607639"/>
                <a:gd name="connsiteY22" fmla="*/ 192149 h 414642"/>
                <a:gd name="connsiteX23" fmla="*/ 192432 w 607639"/>
                <a:gd name="connsiteY23" fmla="*/ 202196 h 414642"/>
                <a:gd name="connsiteX24" fmla="*/ 182279 w 607639"/>
                <a:gd name="connsiteY24" fmla="*/ 212331 h 414642"/>
                <a:gd name="connsiteX25" fmla="*/ 141758 w 607639"/>
                <a:gd name="connsiteY25" fmla="*/ 212331 h 414642"/>
                <a:gd name="connsiteX26" fmla="*/ 131605 w 607639"/>
                <a:gd name="connsiteY26" fmla="*/ 202196 h 414642"/>
                <a:gd name="connsiteX27" fmla="*/ 141758 w 607639"/>
                <a:gd name="connsiteY27" fmla="*/ 192149 h 414642"/>
                <a:gd name="connsiteX28" fmla="*/ 141754 w 607639"/>
                <a:gd name="connsiteY28" fmla="*/ 151716 h 414642"/>
                <a:gd name="connsiteX29" fmla="*/ 161961 w 607639"/>
                <a:gd name="connsiteY29" fmla="*/ 151716 h 414642"/>
                <a:gd name="connsiteX30" fmla="*/ 172110 w 607639"/>
                <a:gd name="connsiteY30" fmla="*/ 161763 h 414642"/>
                <a:gd name="connsiteX31" fmla="*/ 161961 w 607639"/>
                <a:gd name="connsiteY31" fmla="*/ 171898 h 414642"/>
                <a:gd name="connsiteX32" fmla="*/ 141754 w 607639"/>
                <a:gd name="connsiteY32" fmla="*/ 171898 h 414642"/>
                <a:gd name="connsiteX33" fmla="*/ 131605 w 607639"/>
                <a:gd name="connsiteY33" fmla="*/ 161763 h 414642"/>
                <a:gd name="connsiteX34" fmla="*/ 141754 w 607639"/>
                <a:gd name="connsiteY34" fmla="*/ 151716 h 414642"/>
                <a:gd name="connsiteX35" fmla="*/ 141758 w 607639"/>
                <a:gd name="connsiteY35" fmla="*/ 111211 h 414642"/>
                <a:gd name="connsiteX36" fmla="*/ 182279 w 607639"/>
                <a:gd name="connsiteY36" fmla="*/ 111211 h 414642"/>
                <a:gd name="connsiteX37" fmla="*/ 192432 w 607639"/>
                <a:gd name="connsiteY37" fmla="*/ 121337 h 414642"/>
                <a:gd name="connsiteX38" fmla="*/ 182279 w 607639"/>
                <a:gd name="connsiteY38" fmla="*/ 131463 h 414642"/>
                <a:gd name="connsiteX39" fmla="*/ 141758 w 607639"/>
                <a:gd name="connsiteY39" fmla="*/ 131463 h 414642"/>
                <a:gd name="connsiteX40" fmla="*/ 131605 w 607639"/>
                <a:gd name="connsiteY40" fmla="*/ 121337 h 414642"/>
                <a:gd name="connsiteX41" fmla="*/ 141758 w 607639"/>
                <a:gd name="connsiteY41" fmla="*/ 111211 h 414642"/>
                <a:gd name="connsiteX42" fmla="*/ 425367 w 607639"/>
                <a:gd name="connsiteY42" fmla="*/ 101191 h 414642"/>
                <a:gd name="connsiteX43" fmla="*/ 496228 w 607639"/>
                <a:gd name="connsiteY43" fmla="*/ 101191 h 414642"/>
                <a:gd name="connsiteX44" fmla="*/ 506377 w 607639"/>
                <a:gd name="connsiteY44" fmla="*/ 111231 h 414642"/>
                <a:gd name="connsiteX45" fmla="*/ 506377 w 607639"/>
                <a:gd name="connsiteY45" fmla="*/ 182042 h 414642"/>
                <a:gd name="connsiteX46" fmla="*/ 496228 w 607639"/>
                <a:gd name="connsiteY46" fmla="*/ 192171 h 414642"/>
                <a:gd name="connsiteX47" fmla="*/ 486080 w 607639"/>
                <a:gd name="connsiteY47" fmla="*/ 182042 h 414642"/>
                <a:gd name="connsiteX48" fmla="*/ 486080 w 607639"/>
                <a:gd name="connsiteY48" fmla="*/ 135575 h 414642"/>
                <a:gd name="connsiteX49" fmla="*/ 402043 w 607639"/>
                <a:gd name="connsiteY49" fmla="*/ 219447 h 414642"/>
                <a:gd name="connsiteX50" fmla="*/ 394921 w 607639"/>
                <a:gd name="connsiteY50" fmla="*/ 222468 h 414642"/>
                <a:gd name="connsiteX51" fmla="*/ 387889 w 607639"/>
                <a:gd name="connsiteY51" fmla="*/ 219447 h 414642"/>
                <a:gd name="connsiteX52" fmla="*/ 344268 w 607639"/>
                <a:gd name="connsiteY52" fmla="*/ 176001 h 414642"/>
                <a:gd name="connsiteX53" fmla="*/ 270380 w 607639"/>
                <a:gd name="connsiteY53" fmla="*/ 249744 h 414642"/>
                <a:gd name="connsiteX54" fmla="*/ 263258 w 607639"/>
                <a:gd name="connsiteY54" fmla="*/ 252765 h 414642"/>
                <a:gd name="connsiteX55" fmla="*/ 256225 w 607639"/>
                <a:gd name="connsiteY55" fmla="*/ 249744 h 414642"/>
                <a:gd name="connsiteX56" fmla="*/ 256225 w 607639"/>
                <a:gd name="connsiteY56" fmla="*/ 235617 h 414642"/>
                <a:gd name="connsiteX57" fmla="*/ 337235 w 607639"/>
                <a:gd name="connsiteY57" fmla="*/ 154766 h 414642"/>
                <a:gd name="connsiteX58" fmla="*/ 338837 w 607639"/>
                <a:gd name="connsiteY58" fmla="*/ 153433 h 414642"/>
                <a:gd name="connsiteX59" fmla="*/ 340618 w 607639"/>
                <a:gd name="connsiteY59" fmla="*/ 152456 h 414642"/>
                <a:gd name="connsiteX60" fmla="*/ 341508 w 607639"/>
                <a:gd name="connsiteY60" fmla="*/ 152101 h 414642"/>
                <a:gd name="connsiteX61" fmla="*/ 343378 w 607639"/>
                <a:gd name="connsiteY61" fmla="*/ 151745 h 414642"/>
                <a:gd name="connsiteX62" fmla="*/ 344268 w 607639"/>
                <a:gd name="connsiteY62" fmla="*/ 151745 h 414642"/>
                <a:gd name="connsiteX63" fmla="*/ 346226 w 607639"/>
                <a:gd name="connsiteY63" fmla="*/ 151923 h 414642"/>
                <a:gd name="connsiteX64" fmla="*/ 351390 w 607639"/>
                <a:gd name="connsiteY64" fmla="*/ 154766 h 414642"/>
                <a:gd name="connsiteX65" fmla="*/ 394921 w 607639"/>
                <a:gd name="connsiteY65" fmla="*/ 198213 h 414642"/>
                <a:gd name="connsiteX66" fmla="*/ 471925 w 607639"/>
                <a:gd name="connsiteY66" fmla="*/ 121359 h 414642"/>
                <a:gd name="connsiteX67" fmla="*/ 425367 w 607639"/>
                <a:gd name="connsiteY67" fmla="*/ 121359 h 414642"/>
                <a:gd name="connsiteX68" fmla="*/ 415218 w 607639"/>
                <a:gd name="connsiteY68" fmla="*/ 111231 h 414642"/>
                <a:gd name="connsiteX69" fmla="*/ 425367 w 607639"/>
                <a:gd name="connsiteY69" fmla="*/ 101191 h 414642"/>
                <a:gd name="connsiteX70" fmla="*/ 101297 w 607639"/>
                <a:gd name="connsiteY70" fmla="*/ 91029 h 414642"/>
                <a:gd name="connsiteX71" fmla="*/ 111423 w 607639"/>
                <a:gd name="connsiteY71" fmla="*/ 101159 h 414642"/>
                <a:gd name="connsiteX72" fmla="*/ 111423 w 607639"/>
                <a:gd name="connsiteY72" fmla="*/ 262887 h 414642"/>
                <a:gd name="connsiteX73" fmla="*/ 101297 w 607639"/>
                <a:gd name="connsiteY73" fmla="*/ 273017 h 414642"/>
                <a:gd name="connsiteX74" fmla="*/ 91171 w 607639"/>
                <a:gd name="connsiteY74" fmla="*/ 262887 h 414642"/>
                <a:gd name="connsiteX75" fmla="*/ 91171 w 607639"/>
                <a:gd name="connsiteY75" fmla="*/ 101159 h 414642"/>
                <a:gd name="connsiteX76" fmla="*/ 101297 w 607639"/>
                <a:gd name="connsiteY76" fmla="*/ 91029 h 414642"/>
                <a:gd name="connsiteX77" fmla="*/ 70848 w 607639"/>
                <a:gd name="connsiteY77" fmla="*/ 20177 h 414642"/>
                <a:gd name="connsiteX78" fmla="*/ 60791 w 607639"/>
                <a:gd name="connsiteY78" fmla="*/ 30309 h 414642"/>
                <a:gd name="connsiteX79" fmla="*/ 60791 w 607639"/>
                <a:gd name="connsiteY79" fmla="*/ 343802 h 414642"/>
                <a:gd name="connsiteX80" fmla="*/ 222780 w 607639"/>
                <a:gd name="connsiteY80" fmla="*/ 343802 h 414642"/>
                <a:gd name="connsiteX81" fmla="*/ 232927 w 607639"/>
                <a:gd name="connsiteY81" fmla="*/ 353935 h 414642"/>
                <a:gd name="connsiteX82" fmla="*/ 232927 w 607639"/>
                <a:gd name="connsiteY82" fmla="*/ 364067 h 414642"/>
                <a:gd name="connsiteX83" fmla="*/ 374712 w 607639"/>
                <a:gd name="connsiteY83" fmla="*/ 364067 h 414642"/>
                <a:gd name="connsiteX84" fmla="*/ 374712 w 607639"/>
                <a:gd name="connsiteY84" fmla="*/ 353935 h 414642"/>
                <a:gd name="connsiteX85" fmla="*/ 384859 w 607639"/>
                <a:gd name="connsiteY85" fmla="*/ 343802 h 414642"/>
                <a:gd name="connsiteX86" fmla="*/ 546848 w 607639"/>
                <a:gd name="connsiteY86" fmla="*/ 343802 h 414642"/>
                <a:gd name="connsiteX87" fmla="*/ 546848 w 607639"/>
                <a:gd name="connsiteY87" fmla="*/ 30309 h 414642"/>
                <a:gd name="connsiteX88" fmla="*/ 536702 w 607639"/>
                <a:gd name="connsiteY88" fmla="*/ 20177 h 414642"/>
                <a:gd name="connsiteX89" fmla="*/ 70848 w 607639"/>
                <a:gd name="connsiteY89" fmla="*/ 0 h 414642"/>
                <a:gd name="connsiteX90" fmla="*/ 536702 w 607639"/>
                <a:gd name="connsiteY90" fmla="*/ 0 h 414642"/>
                <a:gd name="connsiteX91" fmla="*/ 567142 w 607639"/>
                <a:gd name="connsiteY91" fmla="*/ 30309 h 414642"/>
                <a:gd name="connsiteX92" fmla="*/ 567142 w 607639"/>
                <a:gd name="connsiteY92" fmla="*/ 343802 h 414642"/>
                <a:gd name="connsiteX93" fmla="*/ 597492 w 607639"/>
                <a:gd name="connsiteY93" fmla="*/ 343802 h 414642"/>
                <a:gd name="connsiteX94" fmla="*/ 607639 w 607639"/>
                <a:gd name="connsiteY94" fmla="*/ 353935 h 414642"/>
                <a:gd name="connsiteX95" fmla="*/ 607639 w 607639"/>
                <a:gd name="connsiteY95" fmla="*/ 384244 h 414642"/>
                <a:gd name="connsiteX96" fmla="*/ 577199 w 607639"/>
                <a:gd name="connsiteY96" fmla="*/ 414642 h 414642"/>
                <a:gd name="connsiteX97" fmla="*/ 30351 w 607639"/>
                <a:gd name="connsiteY97" fmla="*/ 414642 h 414642"/>
                <a:gd name="connsiteX98" fmla="*/ 0 w 607639"/>
                <a:gd name="connsiteY98" fmla="*/ 384244 h 414642"/>
                <a:gd name="connsiteX99" fmla="*/ 0 w 607639"/>
                <a:gd name="connsiteY99" fmla="*/ 353935 h 414642"/>
                <a:gd name="connsiteX100" fmla="*/ 10147 w 607639"/>
                <a:gd name="connsiteY100" fmla="*/ 343802 h 414642"/>
                <a:gd name="connsiteX101" fmla="*/ 40497 w 607639"/>
                <a:gd name="connsiteY101" fmla="*/ 343802 h 414642"/>
                <a:gd name="connsiteX102" fmla="*/ 40497 w 607639"/>
                <a:gd name="connsiteY102" fmla="*/ 30309 h 414642"/>
                <a:gd name="connsiteX103" fmla="*/ 70848 w 607639"/>
                <a:gd name="connsiteY103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41754" y="232583"/>
                  </a:moveTo>
                  <a:lnTo>
                    <a:pt x="161961" y="232583"/>
                  </a:lnTo>
                  <a:cubicBezTo>
                    <a:pt x="168104" y="232583"/>
                    <a:pt x="172110" y="236584"/>
                    <a:pt x="172110" y="242719"/>
                  </a:cubicBezTo>
                  <a:cubicBezTo>
                    <a:pt x="172110" y="248764"/>
                    <a:pt x="168104" y="252765"/>
                    <a:pt x="161961" y="252765"/>
                  </a:cubicBezTo>
                  <a:lnTo>
                    <a:pt x="141754" y="252765"/>
                  </a:lnTo>
                  <a:cubicBezTo>
                    <a:pt x="135700" y="252765"/>
                    <a:pt x="131605" y="248764"/>
                    <a:pt x="131605" y="242719"/>
                  </a:cubicBezTo>
                  <a:cubicBezTo>
                    <a:pt x="131605" y="236584"/>
                    <a:pt x="135700" y="232583"/>
                    <a:pt x="141754" y="232583"/>
                  </a:cubicBezTo>
                  <a:close/>
                  <a:moveTo>
                    <a:pt x="141758" y="192149"/>
                  </a:moveTo>
                  <a:lnTo>
                    <a:pt x="182279" y="192149"/>
                  </a:lnTo>
                  <a:cubicBezTo>
                    <a:pt x="188335" y="192149"/>
                    <a:pt x="192432" y="196150"/>
                    <a:pt x="192432" y="202196"/>
                  </a:cubicBezTo>
                  <a:cubicBezTo>
                    <a:pt x="192432" y="208330"/>
                    <a:pt x="188335" y="212331"/>
                    <a:pt x="182279" y="212331"/>
                  </a:cubicBezTo>
                  <a:lnTo>
                    <a:pt x="141758" y="212331"/>
                  </a:lnTo>
                  <a:cubicBezTo>
                    <a:pt x="135702" y="212331"/>
                    <a:pt x="131605" y="208330"/>
                    <a:pt x="131605" y="202196"/>
                  </a:cubicBezTo>
                  <a:cubicBezTo>
                    <a:pt x="131605" y="196150"/>
                    <a:pt x="135702" y="192149"/>
                    <a:pt x="141758" y="192149"/>
                  </a:cubicBezTo>
                  <a:close/>
                  <a:moveTo>
                    <a:pt x="141754" y="151716"/>
                  </a:moveTo>
                  <a:lnTo>
                    <a:pt x="161961" y="151716"/>
                  </a:lnTo>
                  <a:cubicBezTo>
                    <a:pt x="168104" y="151716"/>
                    <a:pt x="172110" y="155717"/>
                    <a:pt x="172110" y="161763"/>
                  </a:cubicBezTo>
                  <a:cubicBezTo>
                    <a:pt x="172110" y="167897"/>
                    <a:pt x="168104" y="171898"/>
                    <a:pt x="161961" y="171898"/>
                  </a:cubicBezTo>
                  <a:lnTo>
                    <a:pt x="141754" y="171898"/>
                  </a:lnTo>
                  <a:cubicBezTo>
                    <a:pt x="135700" y="171898"/>
                    <a:pt x="131605" y="167897"/>
                    <a:pt x="131605" y="161763"/>
                  </a:cubicBezTo>
                  <a:cubicBezTo>
                    <a:pt x="131605" y="155717"/>
                    <a:pt x="135700" y="151716"/>
                    <a:pt x="141754" y="151716"/>
                  </a:cubicBezTo>
                  <a:close/>
                  <a:moveTo>
                    <a:pt x="141758" y="111211"/>
                  </a:moveTo>
                  <a:lnTo>
                    <a:pt x="182279" y="111211"/>
                  </a:lnTo>
                  <a:cubicBezTo>
                    <a:pt x="188335" y="111211"/>
                    <a:pt x="192432" y="115297"/>
                    <a:pt x="192432" y="121337"/>
                  </a:cubicBezTo>
                  <a:cubicBezTo>
                    <a:pt x="192432" y="127377"/>
                    <a:pt x="188335" y="131463"/>
                    <a:pt x="182279" y="131463"/>
                  </a:cubicBezTo>
                  <a:lnTo>
                    <a:pt x="141758" y="131463"/>
                  </a:lnTo>
                  <a:cubicBezTo>
                    <a:pt x="135702" y="131463"/>
                    <a:pt x="131605" y="127377"/>
                    <a:pt x="131605" y="121337"/>
                  </a:cubicBezTo>
                  <a:cubicBezTo>
                    <a:pt x="131605" y="115297"/>
                    <a:pt x="135702" y="111211"/>
                    <a:pt x="141758" y="111211"/>
                  </a:cubicBezTo>
                  <a:close/>
                  <a:moveTo>
                    <a:pt x="425367" y="101191"/>
                  </a:moveTo>
                  <a:lnTo>
                    <a:pt x="496228" y="101191"/>
                  </a:lnTo>
                  <a:cubicBezTo>
                    <a:pt x="502282" y="101191"/>
                    <a:pt x="506377" y="105189"/>
                    <a:pt x="506377" y="111231"/>
                  </a:cubicBezTo>
                  <a:lnTo>
                    <a:pt x="506377" y="182042"/>
                  </a:lnTo>
                  <a:cubicBezTo>
                    <a:pt x="506377" y="188084"/>
                    <a:pt x="502282" y="192171"/>
                    <a:pt x="496228" y="192171"/>
                  </a:cubicBezTo>
                  <a:cubicBezTo>
                    <a:pt x="490175" y="192171"/>
                    <a:pt x="486080" y="188084"/>
                    <a:pt x="486080" y="182042"/>
                  </a:cubicBezTo>
                  <a:lnTo>
                    <a:pt x="486080" y="135575"/>
                  </a:lnTo>
                  <a:lnTo>
                    <a:pt x="402043" y="219447"/>
                  </a:lnTo>
                  <a:cubicBezTo>
                    <a:pt x="399996" y="221491"/>
                    <a:pt x="397948" y="222468"/>
                    <a:pt x="394921" y="222468"/>
                  </a:cubicBezTo>
                  <a:cubicBezTo>
                    <a:pt x="391895" y="222468"/>
                    <a:pt x="389847" y="221491"/>
                    <a:pt x="387889" y="219447"/>
                  </a:cubicBezTo>
                  <a:lnTo>
                    <a:pt x="344268" y="176001"/>
                  </a:lnTo>
                  <a:lnTo>
                    <a:pt x="270380" y="249744"/>
                  </a:lnTo>
                  <a:cubicBezTo>
                    <a:pt x="268332" y="251788"/>
                    <a:pt x="266285" y="252765"/>
                    <a:pt x="263258" y="252765"/>
                  </a:cubicBezTo>
                  <a:cubicBezTo>
                    <a:pt x="260231" y="252765"/>
                    <a:pt x="258184" y="251788"/>
                    <a:pt x="256225" y="249744"/>
                  </a:cubicBezTo>
                  <a:cubicBezTo>
                    <a:pt x="252130" y="245746"/>
                    <a:pt x="252130" y="239616"/>
                    <a:pt x="256225" y="235617"/>
                  </a:cubicBezTo>
                  <a:lnTo>
                    <a:pt x="337235" y="154766"/>
                  </a:lnTo>
                  <a:cubicBezTo>
                    <a:pt x="337769" y="154233"/>
                    <a:pt x="338303" y="153789"/>
                    <a:pt x="338837" y="153433"/>
                  </a:cubicBezTo>
                  <a:cubicBezTo>
                    <a:pt x="339372" y="152989"/>
                    <a:pt x="339995" y="152723"/>
                    <a:pt x="340618" y="152456"/>
                  </a:cubicBezTo>
                  <a:cubicBezTo>
                    <a:pt x="340885" y="152367"/>
                    <a:pt x="341152" y="152190"/>
                    <a:pt x="341508" y="152101"/>
                  </a:cubicBezTo>
                  <a:cubicBezTo>
                    <a:pt x="342131" y="151923"/>
                    <a:pt x="342754" y="151834"/>
                    <a:pt x="343378" y="151745"/>
                  </a:cubicBezTo>
                  <a:cubicBezTo>
                    <a:pt x="343645" y="151745"/>
                    <a:pt x="344001" y="151745"/>
                    <a:pt x="344268" y="151745"/>
                  </a:cubicBezTo>
                  <a:cubicBezTo>
                    <a:pt x="344980" y="151745"/>
                    <a:pt x="345603" y="151745"/>
                    <a:pt x="346226" y="151923"/>
                  </a:cubicBezTo>
                  <a:cubicBezTo>
                    <a:pt x="348096" y="152278"/>
                    <a:pt x="349876" y="153256"/>
                    <a:pt x="351390" y="154766"/>
                  </a:cubicBezTo>
                  <a:lnTo>
                    <a:pt x="394921" y="198213"/>
                  </a:lnTo>
                  <a:lnTo>
                    <a:pt x="471925" y="121359"/>
                  </a:lnTo>
                  <a:lnTo>
                    <a:pt x="425367" y="121359"/>
                  </a:lnTo>
                  <a:cubicBezTo>
                    <a:pt x="419224" y="121359"/>
                    <a:pt x="415218" y="117361"/>
                    <a:pt x="415218" y="111231"/>
                  </a:cubicBezTo>
                  <a:cubicBezTo>
                    <a:pt x="415218" y="105189"/>
                    <a:pt x="419224" y="101191"/>
                    <a:pt x="425367" y="101191"/>
                  </a:cubicBezTo>
                  <a:close/>
                  <a:moveTo>
                    <a:pt x="101297" y="91029"/>
                  </a:moveTo>
                  <a:cubicBezTo>
                    <a:pt x="107337" y="91029"/>
                    <a:pt x="111423" y="95028"/>
                    <a:pt x="111423" y="101159"/>
                  </a:cubicBezTo>
                  <a:lnTo>
                    <a:pt x="111423" y="262887"/>
                  </a:lnTo>
                  <a:cubicBezTo>
                    <a:pt x="111423" y="268929"/>
                    <a:pt x="107337" y="273017"/>
                    <a:pt x="101297" y="273017"/>
                  </a:cubicBezTo>
                  <a:cubicBezTo>
                    <a:pt x="95257" y="273017"/>
                    <a:pt x="91171" y="268929"/>
                    <a:pt x="91171" y="262887"/>
                  </a:cubicBezTo>
                  <a:lnTo>
                    <a:pt x="91171" y="101159"/>
                  </a:lnTo>
                  <a:cubicBezTo>
                    <a:pt x="91171" y="95028"/>
                    <a:pt x="95257" y="91029"/>
                    <a:pt x="101297" y="91029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0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0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0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0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lnSpcReduction="10000"/>
            </a:bodyPr>
            <a:lstStyle/>
            <a:p>
              <a:pPr algn="ctr"/>
            </a:p>
          </p:txBody>
        </p:sp>
        <p:sp>
          <p:nvSpPr>
            <p:cNvPr id="9" name="ïşlíḍê"/>
            <p:cNvSpPr/>
            <p:nvPr/>
          </p:nvSpPr>
          <p:spPr bwMode="auto">
            <a:xfrm>
              <a:off x="3566301" y="4545536"/>
              <a:ext cx="854196" cy="2312464"/>
            </a:xfrm>
            <a:custGeom>
              <a:avLst/>
              <a:gdLst>
                <a:gd name="connsiteX0" fmla="*/ 108012 w 1224024"/>
                <a:gd name="connsiteY0" fmla="*/ 1116120 h 1548168"/>
                <a:gd name="connsiteX1" fmla="*/ 108012 w 1224024"/>
                <a:gd name="connsiteY1" fmla="*/ 1296144 h 1548168"/>
                <a:gd name="connsiteX2" fmla="*/ 1116012 w 1224024"/>
                <a:gd name="connsiteY2" fmla="*/ 1296144 h 1548168"/>
                <a:gd name="connsiteX3" fmla="*/ 1116012 w 1224024"/>
                <a:gd name="connsiteY3" fmla="*/ 1116120 h 1548168"/>
                <a:gd name="connsiteX4" fmla="*/ 108012 w 1224024"/>
                <a:gd name="connsiteY4" fmla="*/ 900096 h 1548168"/>
                <a:gd name="connsiteX5" fmla="*/ 108012 w 1224024"/>
                <a:gd name="connsiteY5" fmla="*/ 1080120 h 1548168"/>
                <a:gd name="connsiteX6" fmla="*/ 1116012 w 1224024"/>
                <a:gd name="connsiteY6" fmla="*/ 1080120 h 1548168"/>
                <a:gd name="connsiteX7" fmla="*/ 1116012 w 1224024"/>
                <a:gd name="connsiteY7" fmla="*/ 900096 h 1548168"/>
                <a:gd name="connsiteX8" fmla="*/ 108012 w 1224024"/>
                <a:gd name="connsiteY8" fmla="*/ 684072 h 1548168"/>
                <a:gd name="connsiteX9" fmla="*/ 108012 w 1224024"/>
                <a:gd name="connsiteY9" fmla="*/ 864096 h 1548168"/>
                <a:gd name="connsiteX10" fmla="*/ 1116012 w 1224024"/>
                <a:gd name="connsiteY10" fmla="*/ 864096 h 1548168"/>
                <a:gd name="connsiteX11" fmla="*/ 1116012 w 1224024"/>
                <a:gd name="connsiteY11" fmla="*/ 684072 h 1548168"/>
                <a:gd name="connsiteX12" fmla="*/ 108012 w 1224024"/>
                <a:gd name="connsiteY12" fmla="*/ 468048 h 1548168"/>
                <a:gd name="connsiteX13" fmla="*/ 108012 w 1224024"/>
                <a:gd name="connsiteY13" fmla="*/ 648072 h 1548168"/>
                <a:gd name="connsiteX14" fmla="*/ 1116012 w 1224024"/>
                <a:gd name="connsiteY14" fmla="*/ 648072 h 1548168"/>
                <a:gd name="connsiteX15" fmla="*/ 1116012 w 1224024"/>
                <a:gd name="connsiteY15" fmla="*/ 468048 h 1548168"/>
                <a:gd name="connsiteX16" fmla="*/ 108012 w 1224024"/>
                <a:gd name="connsiteY16" fmla="*/ 252024 h 1548168"/>
                <a:gd name="connsiteX17" fmla="*/ 108012 w 1224024"/>
                <a:gd name="connsiteY17" fmla="*/ 432048 h 1548168"/>
                <a:gd name="connsiteX18" fmla="*/ 1116012 w 1224024"/>
                <a:gd name="connsiteY18" fmla="*/ 432048 h 1548168"/>
                <a:gd name="connsiteX19" fmla="*/ 1116012 w 1224024"/>
                <a:gd name="connsiteY19" fmla="*/ 252024 h 1548168"/>
                <a:gd name="connsiteX20" fmla="*/ 0 w 1224024"/>
                <a:gd name="connsiteY20" fmla="*/ 0 h 1548168"/>
                <a:gd name="connsiteX21" fmla="*/ 108012 w 1224024"/>
                <a:gd name="connsiteY21" fmla="*/ 0 h 1548168"/>
                <a:gd name="connsiteX22" fmla="*/ 108012 w 1224024"/>
                <a:gd name="connsiteY22" fmla="*/ 216024 h 1548168"/>
                <a:gd name="connsiteX23" fmla="*/ 1116012 w 1224024"/>
                <a:gd name="connsiteY23" fmla="*/ 216024 h 1548168"/>
                <a:gd name="connsiteX24" fmla="*/ 1116012 w 1224024"/>
                <a:gd name="connsiteY24" fmla="*/ 0 h 1548168"/>
                <a:gd name="connsiteX25" fmla="*/ 1224024 w 1224024"/>
                <a:gd name="connsiteY25" fmla="*/ 0 h 1548168"/>
                <a:gd name="connsiteX26" fmla="*/ 1224024 w 1224024"/>
                <a:gd name="connsiteY26" fmla="*/ 1548168 h 1548168"/>
                <a:gd name="connsiteX27" fmla="*/ 1116012 w 1224024"/>
                <a:gd name="connsiteY27" fmla="*/ 1548168 h 1548168"/>
                <a:gd name="connsiteX28" fmla="*/ 1116012 w 1224024"/>
                <a:gd name="connsiteY28" fmla="*/ 1332144 h 1548168"/>
                <a:gd name="connsiteX29" fmla="*/ 108012 w 1224024"/>
                <a:gd name="connsiteY29" fmla="*/ 1332144 h 1548168"/>
                <a:gd name="connsiteX30" fmla="*/ 108012 w 1224024"/>
                <a:gd name="connsiteY30" fmla="*/ 1548168 h 1548168"/>
                <a:gd name="connsiteX31" fmla="*/ 0 w 1224024"/>
                <a:gd name="connsiteY31" fmla="*/ 1548168 h 154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24024" h="1548168">
                  <a:moveTo>
                    <a:pt x="108012" y="1116120"/>
                  </a:moveTo>
                  <a:lnTo>
                    <a:pt x="108012" y="1296144"/>
                  </a:lnTo>
                  <a:lnTo>
                    <a:pt x="1116012" y="1296144"/>
                  </a:lnTo>
                  <a:lnTo>
                    <a:pt x="1116012" y="1116120"/>
                  </a:lnTo>
                  <a:close/>
                  <a:moveTo>
                    <a:pt x="108012" y="900096"/>
                  </a:moveTo>
                  <a:lnTo>
                    <a:pt x="108012" y="1080120"/>
                  </a:lnTo>
                  <a:lnTo>
                    <a:pt x="1116012" y="1080120"/>
                  </a:lnTo>
                  <a:lnTo>
                    <a:pt x="1116012" y="900096"/>
                  </a:lnTo>
                  <a:close/>
                  <a:moveTo>
                    <a:pt x="108012" y="684072"/>
                  </a:moveTo>
                  <a:lnTo>
                    <a:pt x="108012" y="864096"/>
                  </a:lnTo>
                  <a:lnTo>
                    <a:pt x="1116012" y="864096"/>
                  </a:lnTo>
                  <a:lnTo>
                    <a:pt x="1116012" y="684072"/>
                  </a:lnTo>
                  <a:close/>
                  <a:moveTo>
                    <a:pt x="108012" y="468048"/>
                  </a:moveTo>
                  <a:lnTo>
                    <a:pt x="108012" y="648072"/>
                  </a:lnTo>
                  <a:lnTo>
                    <a:pt x="1116012" y="648072"/>
                  </a:lnTo>
                  <a:lnTo>
                    <a:pt x="1116012" y="468048"/>
                  </a:lnTo>
                  <a:close/>
                  <a:moveTo>
                    <a:pt x="108012" y="252024"/>
                  </a:moveTo>
                  <a:lnTo>
                    <a:pt x="108012" y="432048"/>
                  </a:lnTo>
                  <a:lnTo>
                    <a:pt x="1116012" y="432048"/>
                  </a:lnTo>
                  <a:lnTo>
                    <a:pt x="1116012" y="252024"/>
                  </a:lnTo>
                  <a:close/>
                  <a:moveTo>
                    <a:pt x="0" y="0"/>
                  </a:moveTo>
                  <a:lnTo>
                    <a:pt x="108012" y="0"/>
                  </a:lnTo>
                  <a:lnTo>
                    <a:pt x="108012" y="216024"/>
                  </a:lnTo>
                  <a:lnTo>
                    <a:pt x="1116012" y="216024"/>
                  </a:lnTo>
                  <a:lnTo>
                    <a:pt x="1116012" y="0"/>
                  </a:lnTo>
                  <a:lnTo>
                    <a:pt x="1224024" y="0"/>
                  </a:lnTo>
                  <a:lnTo>
                    <a:pt x="1224024" y="1548168"/>
                  </a:lnTo>
                  <a:lnTo>
                    <a:pt x="1116012" y="1548168"/>
                  </a:lnTo>
                  <a:lnTo>
                    <a:pt x="1116012" y="1332144"/>
                  </a:lnTo>
                  <a:lnTo>
                    <a:pt x="108012" y="1332144"/>
                  </a:lnTo>
                  <a:lnTo>
                    <a:pt x="108012" y="1548168"/>
                  </a:lnTo>
                  <a:lnTo>
                    <a:pt x="0" y="1548168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75000"/>
                </a:schemeClr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0" name="í$ḷïdê"/>
            <p:cNvSpPr/>
            <p:nvPr/>
          </p:nvSpPr>
          <p:spPr bwMode="auto">
            <a:xfrm>
              <a:off x="3112691" y="3507951"/>
              <a:ext cx="1764421" cy="1317103"/>
            </a:xfrm>
            <a:custGeom>
              <a:avLst/>
              <a:gdLst>
                <a:gd name="T0" fmla="*/ 223 w 256"/>
                <a:gd name="T1" fmla="*/ 72 h 192"/>
                <a:gd name="T2" fmla="*/ 224 w 256"/>
                <a:gd name="T3" fmla="*/ 64 h 192"/>
                <a:gd name="T4" fmla="*/ 160 w 256"/>
                <a:gd name="T5" fmla="*/ 0 h 192"/>
                <a:gd name="T6" fmla="*/ 109 w 256"/>
                <a:gd name="T7" fmla="*/ 26 h 192"/>
                <a:gd name="T8" fmla="*/ 96 w 256"/>
                <a:gd name="T9" fmla="*/ 24 h 192"/>
                <a:gd name="T10" fmla="*/ 40 w 256"/>
                <a:gd name="T11" fmla="*/ 80 h 192"/>
                <a:gd name="T12" fmla="*/ 40 w 256"/>
                <a:gd name="T13" fmla="*/ 83 h 192"/>
                <a:gd name="T14" fmla="*/ 0 w 256"/>
                <a:gd name="T15" fmla="*/ 136 h 192"/>
                <a:gd name="T16" fmla="*/ 56 w 256"/>
                <a:gd name="T17" fmla="*/ 192 h 192"/>
                <a:gd name="T18" fmla="*/ 192 w 256"/>
                <a:gd name="T19" fmla="*/ 192 h 192"/>
                <a:gd name="T20" fmla="*/ 256 w 256"/>
                <a:gd name="T21" fmla="*/ 128 h 192"/>
                <a:gd name="T22" fmla="*/ 223 w 256"/>
                <a:gd name="T23" fmla="*/ 7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192">
                  <a:moveTo>
                    <a:pt x="223" y="72"/>
                  </a:moveTo>
                  <a:cubicBezTo>
                    <a:pt x="224" y="70"/>
                    <a:pt x="224" y="67"/>
                    <a:pt x="224" y="64"/>
                  </a:cubicBezTo>
                  <a:cubicBezTo>
                    <a:pt x="224" y="29"/>
                    <a:pt x="195" y="0"/>
                    <a:pt x="160" y="0"/>
                  </a:cubicBezTo>
                  <a:cubicBezTo>
                    <a:pt x="139" y="0"/>
                    <a:pt x="121" y="10"/>
                    <a:pt x="109" y="26"/>
                  </a:cubicBezTo>
                  <a:cubicBezTo>
                    <a:pt x="105" y="25"/>
                    <a:pt x="101" y="24"/>
                    <a:pt x="96" y="24"/>
                  </a:cubicBezTo>
                  <a:cubicBezTo>
                    <a:pt x="65" y="24"/>
                    <a:pt x="40" y="49"/>
                    <a:pt x="40" y="80"/>
                  </a:cubicBezTo>
                  <a:cubicBezTo>
                    <a:pt x="40" y="81"/>
                    <a:pt x="40" y="82"/>
                    <a:pt x="40" y="83"/>
                  </a:cubicBezTo>
                  <a:cubicBezTo>
                    <a:pt x="17" y="89"/>
                    <a:pt x="0" y="111"/>
                    <a:pt x="0" y="136"/>
                  </a:cubicBezTo>
                  <a:cubicBezTo>
                    <a:pt x="0" y="167"/>
                    <a:pt x="25" y="192"/>
                    <a:pt x="56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227" y="192"/>
                    <a:pt x="256" y="163"/>
                    <a:pt x="256" y="128"/>
                  </a:cubicBezTo>
                  <a:cubicBezTo>
                    <a:pt x="256" y="104"/>
                    <a:pt x="243" y="83"/>
                    <a:pt x="223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1" name="ïṩḻïḑê"/>
            <p:cNvSpPr/>
            <p:nvPr/>
          </p:nvSpPr>
          <p:spPr bwMode="auto">
            <a:xfrm>
              <a:off x="3727138" y="3973274"/>
              <a:ext cx="535528" cy="386456"/>
            </a:xfrm>
            <a:custGeom>
              <a:avLst/>
              <a:gdLst>
                <a:gd name="connsiteX0" fmla="*/ 91000 w 605879"/>
                <a:gd name="connsiteY0" fmla="*/ 173662 h 437224"/>
                <a:gd name="connsiteX1" fmla="*/ 331193 w 605879"/>
                <a:gd name="connsiteY1" fmla="*/ 173662 h 437224"/>
                <a:gd name="connsiteX2" fmla="*/ 342454 w 605879"/>
                <a:gd name="connsiteY2" fmla="*/ 184882 h 437224"/>
                <a:gd name="connsiteX3" fmla="*/ 331193 w 605879"/>
                <a:gd name="connsiteY3" fmla="*/ 196102 h 437224"/>
                <a:gd name="connsiteX4" fmla="*/ 91000 w 605879"/>
                <a:gd name="connsiteY4" fmla="*/ 196102 h 437224"/>
                <a:gd name="connsiteX5" fmla="*/ 79739 w 605879"/>
                <a:gd name="connsiteY5" fmla="*/ 184882 h 437224"/>
                <a:gd name="connsiteX6" fmla="*/ 91000 w 605879"/>
                <a:gd name="connsiteY6" fmla="*/ 173662 h 437224"/>
                <a:gd name="connsiteX7" fmla="*/ 421630 w 605879"/>
                <a:gd name="connsiteY7" fmla="*/ 131441 h 437224"/>
                <a:gd name="connsiteX8" fmla="*/ 423552 w 605879"/>
                <a:gd name="connsiteY8" fmla="*/ 152274 h 437224"/>
                <a:gd name="connsiteX9" fmla="*/ 275961 w 605879"/>
                <a:gd name="connsiteY9" fmla="*/ 300986 h 437224"/>
                <a:gd name="connsiteX10" fmla="*/ 408175 w 605879"/>
                <a:gd name="connsiteY10" fmla="*/ 358277 h 437224"/>
                <a:gd name="connsiteX11" fmla="*/ 418060 w 605879"/>
                <a:gd name="connsiteY11" fmla="*/ 365267 h 437224"/>
                <a:gd name="connsiteX12" fmla="*/ 488218 w 605879"/>
                <a:gd name="connsiteY12" fmla="*/ 410360 h 437224"/>
                <a:gd name="connsiteX13" fmla="*/ 474214 w 605879"/>
                <a:gd name="connsiteY13" fmla="*/ 363348 h 437224"/>
                <a:gd name="connsiteX14" fmla="*/ 482039 w 605879"/>
                <a:gd name="connsiteY14" fmla="*/ 349916 h 437224"/>
                <a:gd name="connsiteX15" fmla="*/ 583363 w 605879"/>
                <a:gd name="connsiteY15" fmla="*/ 244928 h 437224"/>
                <a:gd name="connsiteX16" fmla="*/ 421630 w 605879"/>
                <a:gd name="connsiteY16" fmla="*/ 131441 h 437224"/>
                <a:gd name="connsiteX17" fmla="*/ 75898 w 605879"/>
                <a:gd name="connsiteY17" fmla="*/ 120173 h 437224"/>
                <a:gd name="connsiteX18" fmla="*/ 340509 w 605879"/>
                <a:gd name="connsiteY18" fmla="*/ 120173 h 437224"/>
                <a:gd name="connsiteX19" fmla="*/ 351769 w 605879"/>
                <a:gd name="connsiteY19" fmla="*/ 131428 h 437224"/>
                <a:gd name="connsiteX20" fmla="*/ 340509 w 605879"/>
                <a:gd name="connsiteY20" fmla="*/ 142683 h 437224"/>
                <a:gd name="connsiteX21" fmla="*/ 75898 w 605879"/>
                <a:gd name="connsiteY21" fmla="*/ 142683 h 437224"/>
                <a:gd name="connsiteX22" fmla="*/ 64638 w 605879"/>
                <a:gd name="connsiteY22" fmla="*/ 131428 h 437224"/>
                <a:gd name="connsiteX23" fmla="*/ 75898 w 605879"/>
                <a:gd name="connsiteY23" fmla="*/ 120173 h 437224"/>
                <a:gd name="connsiteX24" fmla="*/ 210609 w 605879"/>
                <a:gd name="connsiteY24" fmla="*/ 22478 h 437224"/>
                <a:gd name="connsiteX25" fmla="*/ 22516 w 605879"/>
                <a:gd name="connsiteY25" fmla="*/ 153508 h 437224"/>
                <a:gd name="connsiteX26" fmla="*/ 139216 w 605879"/>
                <a:gd name="connsiteY26" fmla="*/ 274807 h 437224"/>
                <a:gd name="connsiteX27" fmla="*/ 147042 w 605879"/>
                <a:gd name="connsiteY27" fmla="*/ 288102 h 437224"/>
                <a:gd name="connsiteX28" fmla="*/ 130017 w 605879"/>
                <a:gd name="connsiteY28" fmla="*/ 344297 h 437224"/>
                <a:gd name="connsiteX29" fmla="*/ 214041 w 605879"/>
                <a:gd name="connsiteY29" fmla="*/ 291254 h 437224"/>
                <a:gd name="connsiteX30" fmla="*/ 223927 w 605879"/>
                <a:gd name="connsiteY30" fmla="*/ 284264 h 437224"/>
                <a:gd name="connsiteX31" fmla="*/ 398839 w 605879"/>
                <a:gd name="connsiteY31" fmla="*/ 152960 h 437224"/>
                <a:gd name="connsiteX32" fmla="*/ 369596 w 605879"/>
                <a:gd name="connsiteY32" fmla="*/ 80592 h 437224"/>
                <a:gd name="connsiteX33" fmla="*/ 210609 w 605879"/>
                <a:gd name="connsiteY33" fmla="*/ 22478 h 437224"/>
                <a:gd name="connsiteX34" fmla="*/ 210609 w 605879"/>
                <a:gd name="connsiteY34" fmla="*/ 0 h 437224"/>
                <a:gd name="connsiteX35" fmla="*/ 385796 w 605879"/>
                <a:gd name="connsiteY35" fmla="*/ 64967 h 437224"/>
                <a:gd name="connsiteX36" fmla="*/ 414079 w 605879"/>
                <a:gd name="connsiteY36" fmla="*/ 109100 h 437224"/>
                <a:gd name="connsiteX37" fmla="*/ 419845 w 605879"/>
                <a:gd name="connsiteY37" fmla="*/ 108963 h 437224"/>
                <a:gd name="connsiteX38" fmla="*/ 605879 w 605879"/>
                <a:gd name="connsiteY38" fmla="*/ 244928 h 437224"/>
                <a:gd name="connsiteX39" fmla="*/ 498515 w 605879"/>
                <a:gd name="connsiteY39" fmla="*/ 368420 h 437224"/>
                <a:gd name="connsiteX40" fmla="*/ 516088 w 605879"/>
                <a:gd name="connsiteY40" fmla="*/ 414609 h 437224"/>
                <a:gd name="connsiteX41" fmla="*/ 522953 w 605879"/>
                <a:gd name="connsiteY41" fmla="*/ 428178 h 437224"/>
                <a:gd name="connsiteX42" fmla="*/ 510185 w 605879"/>
                <a:gd name="connsiteY42" fmla="*/ 437224 h 437224"/>
                <a:gd name="connsiteX43" fmla="*/ 400487 w 605879"/>
                <a:gd name="connsiteY43" fmla="*/ 380344 h 437224"/>
                <a:gd name="connsiteX44" fmla="*/ 250836 w 605879"/>
                <a:gd name="connsiteY44" fmla="*/ 304275 h 437224"/>
                <a:gd name="connsiteX45" fmla="*/ 231752 w 605879"/>
                <a:gd name="connsiteY45" fmla="*/ 306331 h 437224"/>
                <a:gd name="connsiteX46" fmla="*/ 107639 w 605879"/>
                <a:gd name="connsiteY46" fmla="*/ 371161 h 437224"/>
                <a:gd name="connsiteX47" fmla="*/ 94596 w 605879"/>
                <a:gd name="connsiteY47" fmla="*/ 361978 h 437224"/>
                <a:gd name="connsiteX48" fmla="*/ 102009 w 605879"/>
                <a:gd name="connsiteY48" fmla="*/ 348135 h 437224"/>
                <a:gd name="connsiteX49" fmla="*/ 122741 w 605879"/>
                <a:gd name="connsiteY49" fmla="*/ 293173 h 437224"/>
                <a:gd name="connsiteX50" fmla="*/ 0 w 605879"/>
                <a:gd name="connsiteY50" fmla="*/ 153508 h 437224"/>
                <a:gd name="connsiteX51" fmla="*/ 210609 w 605879"/>
                <a:gd name="connsiteY51" fmla="*/ 0 h 4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5879" h="437224">
                  <a:moveTo>
                    <a:pt x="91000" y="173662"/>
                  </a:moveTo>
                  <a:lnTo>
                    <a:pt x="331193" y="173662"/>
                  </a:lnTo>
                  <a:cubicBezTo>
                    <a:pt x="337373" y="173662"/>
                    <a:pt x="342454" y="178725"/>
                    <a:pt x="342454" y="184882"/>
                  </a:cubicBezTo>
                  <a:cubicBezTo>
                    <a:pt x="342454" y="191040"/>
                    <a:pt x="337373" y="196102"/>
                    <a:pt x="331193" y="196102"/>
                  </a:cubicBezTo>
                  <a:lnTo>
                    <a:pt x="91000" y="196102"/>
                  </a:lnTo>
                  <a:cubicBezTo>
                    <a:pt x="84683" y="196102"/>
                    <a:pt x="79739" y="191040"/>
                    <a:pt x="79739" y="184882"/>
                  </a:cubicBezTo>
                  <a:cubicBezTo>
                    <a:pt x="79739" y="178725"/>
                    <a:pt x="84683" y="173662"/>
                    <a:pt x="91000" y="173662"/>
                  </a:cubicBezTo>
                  <a:close/>
                  <a:moveTo>
                    <a:pt x="421630" y="131441"/>
                  </a:moveTo>
                  <a:cubicBezTo>
                    <a:pt x="423003" y="138294"/>
                    <a:pt x="423552" y="145284"/>
                    <a:pt x="423552" y="152274"/>
                  </a:cubicBezTo>
                  <a:cubicBezTo>
                    <a:pt x="423552" y="220668"/>
                    <a:pt x="362456" y="281249"/>
                    <a:pt x="275961" y="300986"/>
                  </a:cubicBezTo>
                  <a:cubicBezTo>
                    <a:pt x="302047" y="334017"/>
                    <a:pt x="350924" y="355536"/>
                    <a:pt x="408175" y="358277"/>
                  </a:cubicBezTo>
                  <a:cubicBezTo>
                    <a:pt x="412569" y="358551"/>
                    <a:pt x="416413" y="361293"/>
                    <a:pt x="418060" y="365267"/>
                  </a:cubicBezTo>
                  <a:cubicBezTo>
                    <a:pt x="427259" y="388019"/>
                    <a:pt x="463505" y="403370"/>
                    <a:pt x="488218" y="410360"/>
                  </a:cubicBezTo>
                  <a:cubicBezTo>
                    <a:pt x="483962" y="399944"/>
                    <a:pt x="479156" y="385004"/>
                    <a:pt x="474214" y="363348"/>
                  </a:cubicBezTo>
                  <a:cubicBezTo>
                    <a:pt x="472841" y="357455"/>
                    <a:pt x="476273" y="351698"/>
                    <a:pt x="482039" y="349916"/>
                  </a:cubicBezTo>
                  <a:cubicBezTo>
                    <a:pt x="543685" y="332236"/>
                    <a:pt x="583500" y="290980"/>
                    <a:pt x="583363" y="244928"/>
                  </a:cubicBezTo>
                  <a:cubicBezTo>
                    <a:pt x="583363" y="182839"/>
                    <a:pt x="511009" y="132126"/>
                    <a:pt x="421630" y="131441"/>
                  </a:cubicBezTo>
                  <a:close/>
                  <a:moveTo>
                    <a:pt x="75898" y="120173"/>
                  </a:moveTo>
                  <a:lnTo>
                    <a:pt x="340509" y="120173"/>
                  </a:lnTo>
                  <a:cubicBezTo>
                    <a:pt x="346826" y="120173"/>
                    <a:pt x="351769" y="125114"/>
                    <a:pt x="351769" y="131428"/>
                  </a:cubicBezTo>
                  <a:cubicBezTo>
                    <a:pt x="351769" y="137604"/>
                    <a:pt x="346826" y="142683"/>
                    <a:pt x="340509" y="142683"/>
                  </a:cubicBezTo>
                  <a:lnTo>
                    <a:pt x="75898" y="142683"/>
                  </a:lnTo>
                  <a:cubicBezTo>
                    <a:pt x="69719" y="142683"/>
                    <a:pt x="64638" y="137604"/>
                    <a:pt x="64638" y="131428"/>
                  </a:cubicBezTo>
                  <a:cubicBezTo>
                    <a:pt x="64638" y="125114"/>
                    <a:pt x="69719" y="120173"/>
                    <a:pt x="75898" y="120173"/>
                  </a:cubicBezTo>
                  <a:close/>
                  <a:moveTo>
                    <a:pt x="210609" y="22478"/>
                  </a:moveTo>
                  <a:cubicBezTo>
                    <a:pt x="106952" y="22478"/>
                    <a:pt x="22516" y="81277"/>
                    <a:pt x="22516" y="153508"/>
                  </a:cubicBezTo>
                  <a:cubicBezTo>
                    <a:pt x="22516" y="206688"/>
                    <a:pt x="68372" y="254385"/>
                    <a:pt x="139216" y="274807"/>
                  </a:cubicBezTo>
                  <a:cubicBezTo>
                    <a:pt x="144983" y="276452"/>
                    <a:pt x="148415" y="282208"/>
                    <a:pt x="147042" y="288102"/>
                  </a:cubicBezTo>
                  <a:cubicBezTo>
                    <a:pt x="140864" y="314966"/>
                    <a:pt x="135097" y="332647"/>
                    <a:pt x="130017" y="344297"/>
                  </a:cubicBezTo>
                  <a:cubicBezTo>
                    <a:pt x="158437" y="336622"/>
                    <a:pt x="203058" y="318667"/>
                    <a:pt x="214041" y="291254"/>
                  </a:cubicBezTo>
                  <a:cubicBezTo>
                    <a:pt x="215689" y="287280"/>
                    <a:pt x="219533" y="284538"/>
                    <a:pt x="223927" y="284264"/>
                  </a:cubicBezTo>
                  <a:cubicBezTo>
                    <a:pt x="320170" y="279604"/>
                    <a:pt x="395407" y="223135"/>
                    <a:pt x="398839" y="152960"/>
                  </a:cubicBezTo>
                  <a:cubicBezTo>
                    <a:pt x="400075" y="126918"/>
                    <a:pt x="389915" y="101836"/>
                    <a:pt x="369596" y="80592"/>
                  </a:cubicBezTo>
                  <a:cubicBezTo>
                    <a:pt x="334860" y="44133"/>
                    <a:pt x="275412" y="22478"/>
                    <a:pt x="210609" y="22478"/>
                  </a:cubicBezTo>
                  <a:close/>
                  <a:moveTo>
                    <a:pt x="210609" y="0"/>
                  </a:moveTo>
                  <a:cubicBezTo>
                    <a:pt x="281453" y="0"/>
                    <a:pt x="346942" y="24260"/>
                    <a:pt x="385796" y="64967"/>
                  </a:cubicBezTo>
                  <a:cubicBezTo>
                    <a:pt x="398702" y="78536"/>
                    <a:pt x="408175" y="93338"/>
                    <a:pt x="414079" y="109100"/>
                  </a:cubicBezTo>
                  <a:cubicBezTo>
                    <a:pt x="416001" y="108963"/>
                    <a:pt x="417923" y="108963"/>
                    <a:pt x="419845" y="108963"/>
                  </a:cubicBezTo>
                  <a:cubicBezTo>
                    <a:pt x="522404" y="108963"/>
                    <a:pt x="606016" y="169955"/>
                    <a:pt x="605879" y="244928"/>
                  </a:cubicBezTo>
                  <a:cubicBezTo>
                    <a:pt x="605879" y="298519"/>
                    <a:pt x="564141" y="346079"/>
                    <a:pt x="498515" y="368420"/>
                  </a:cubicBezTo>
                  <a:cubicBezTo>
                    <a:pt x="506066" y="398025"/>
                    <a:pt x="512931" y="412279"/>
                    <a:pt x="516088" y="414609"/>
                  </a:cubicBezTo>
                  <a:cubicBezTo>
                    <a:pt x="524601" y="418858"/>
                    <a:pt x="523228" y="426671"/>
                    <a:pt x="522953" y="428178"/>
                  </a:cubicBezTo>
                  <a:cubicBezTo>
                    <a:pt x="522541" y="429686"/>
                    <a:pt x="520207" y="437224"/>
                    <a:pt x="510185" y="437224"/>
                  </a:cubicBezTo>
                  <a:cubicBezTo>
                    <a:pt x="497828" y="437224"/>
                    <a:pt x="423689" y="421325"/>
                    <a:pt x="400487" y="380344"/>
                  </a:cubicBezTo>
                  <a:cubicBezTo>
                    <a:pt x="333899" y="375410"/>
                    <a:pt x="277746" y="346764"/>
                    <a:pt x="250836" y="304275"/>
                  </a:cubicBezTo>
                  <a:cubicBezTo>
                    <a:pt x="244521" y="305098"/>
                    <a:pt x="238205" y="305783"/>
                    <a:pt x="231752" y="306331"/>
                  </a:cubicBezTo>
                  <a:cubicBezTo>
                    <a:pt x="206216" y="353069"/>
                    <a:pt x="121643" y="371161"/>
                    <a:pt x="107639" y="371161"/>
                  </a:cubicBezTo>
                  <a:cubicBezTo>
                    <a:pt x="97616" y="371161"/>
                    <a:pt x="95145" y="364171"/>
                    <a:pt x="94596" y="361978"/>
                  </a:cubicBezTo>
                  <a:cubicBezTo>
                    <a:pt x="94184" y="360470"/>
                    <a:pt x="92948" y="352658"/>
                    <a:pt x="102009" y="348135"/>
                  </a:cubicBezTo>
                  <a:cubicBezTo>
                    <a:pt x="105030" y="345942"/>
                    <a:pt x="113130" y="331550"/>
                    <a:pt x="122741" y="293173"/>
                  </a:cubicBezTo>
                  <a:cubicBezTo>
                    <a:pt x="47778" y="268228"/>
                    <a:pt x="0" y="214226"/>
                    <a:pt x="0" y="153508"/>
                  </a:cubicBezTo>
                  <a:cubicBezTo>
                    <a:pt x="0" y="68804"/>
                    <a:pt x="94458" y="0"/>
                    <a:pt x="210609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grpSp>
          <p:nvGrpSpPr>
            <p:cNvPr id="12" name="isḻiḋè"/>
            <p:cNvGrpSpPr/>
            <p:nvPr/>
          </p:nvGrpSpPr>
          <p:grpSpPr>
            <a:xfrm>
              <a:off x="5269479" y="2285325"/>
              <a:ext cx="1764421" cy="4572675"/>
              <a:chOff x="8184232" y="908720"/>
              <a:chExt cx="3061252" cy="7933546"/>
            </a:xfrm>
          </p:grpSpPr>
          <p:sp>
            <p:nvSpPr>
              <p:cNvPr id="31" name="íṡļíḑe"/>
              <p:cNvSpPr/>
              <p:nvPr/>
            </p:nvSpPr>
            <p:spPr bwMode="auto">
              <a:xfrm>
                <a:off x="8971241" y="2708920"/>
                <a:ext cx="1482021" cy="6133346"/>
              </a:xfrm>
              <a:custGeom>
                <a:avLst/>
                <a:gdLst>
                  <a:gd name="connsiteX0" fmla="*/ 108012 w 1224024"/>
                  <a:gd name="connsiteY0" fmla="*/ 1116120 h 1548168"/>
                  <a:gd name="connsiteX1" fmla="*/ 108012 w 1224024"/>
                  <a:gd name="connsiteY1" fmla="*/ 1296144 h 1548168"/>
                  <a:gd name="connsiteX2" fmla="*/ 1116012 w 1224024"/>
                  <a:gd name="connsiteY2" fmla="*/ 1296144 h 1548168"/>
                  <a:gd name="connsiteX3" fmla="*/ 1116012 w 1224024"/>
                  <a:gd name="connsiteY3" fmla="*/ 1116120 h 1548168"/>
                  <a:gd name="connsiteX4" fmla="*/ 108012 w 1224024"/>
                  <a:gd name="connsiteY4" fmla="*/ 900096 h 1548168"/>
                  <a:gd name="connsiteX5" fmla="*/ 108012 w 1224024"/>
                  <a:gd name="connsiteY5" fmla="*/ 1080120 h 1548168"/>
                  <a:gd name="connsiteX6" fmla="*/ 1116012 w 1224024"/>
                  <a:gd name="connsiteY6" fmla="*/ 1080120 h 1548168"/>
                  <a:gd name="connsiteX7" fmla="*/ 1116012 w 1224024"/>
                  <a:gd name="connsiteY7" fmla="*/ 900096 h 1548168"/>
                  <a:gd name="connsiteX8" fmla="*/ 108012 w 1224024"/>
                  <a:gd name="connsiteY8" fmla="*/ 684072 h 1548168"/>
                  <a:gd name="connsiteX9" fmla="*/ 108012 w 1224024"/>
                  <a:gd name="connsiteY9" fmla="*/ 864096 h 1548168"/>
                  <a:gd name="connsiteX10" fmla="*/ 1116012 w 1224024"/>
                  <a:gd name="connsiteY10" fmla="*/ 864096 h 1548168"/>
                  <a:gd name="connsiteX11" fmla="*/ 1116012 w 1224024"/>
                  <a:gd name="connsiteY11" fmla="*/ 684072 h 1548168"/>
                  <a:gd name="connsiteX12" fmla="*/ 108012 w 1224024"/>
                  <a:gd name="connsiteY12" fmla="*/ 468048 h 1548168"/>
                  <a:gd name="connsiteX13" fmla="*/ 108012 w 1224024"/>
                  <a:gd name="connsiteY13" fmla="*/ 648072 h 1548168"/>
                  <a:gd name="connsiteX14" fmla="*/ 1116012 w 1224024"/>
                  <a:gd name="connsiteY14" fmla="*/ 648072 h 1548168"/>
                  <a:gd name="connsiteX15" fmla="*/ 1116012 w 1224024"/>
                  <a:gd name="connsiteY15" fmla="*/ 468048 h 1548168"/>
                  <a:gd name="connsiteX16" fmla="*/ 108012 w 1224024"/>
                  <a:gd name="connsiteY16" fmla="*/ 252024 h 1548168"/>
                  <a:gd name="connsiteX17" fmla="*/ 108012 w 1224024"/>
                  <a:gd name="connsiteY17" fmla="*/ 432048 h 1548168"/>
                  <a:gd name="connsiteX18" fmla="*/ 1116012 w 1224024"/>
                  <a:gd name="connsiteY18" fmla="*/ 432048 h 1548168"/>
                  <a:gd name="connsiteX19" fmla="*/ 1116012 w 1224024"/>
                  <a:gd name="connsiteY19" fmla="*/ 252024 h 1548168"/>
                  <a:gd name="connsiteX20" fmla="*/ 0 w 1224024"/>
                  <a:gd name="connsiteY20" fmla="*/ 0 h 1548168"/>
                  <a:gd name="connsiteX21" fmla="*/ 108012 w 1224024"/>
                  <a:gd name="connsiteY21" fmla="*/ 0 h 1548168"/>
                  <a:gd name="connsiteX22" fmla="*/ 108012 w 1224024"/>
                  <a:gd name="connsiteY22" fmla="*/ 216024 h 1548168"/>
                  <a:gd name="connsiteX23" fmla="*/ 1116012 w 1224024"/>
                  <a:gd name="connsiteY23" fmla="*/ 216024 h 1548168"/>
                  <a:gd name="connsiteX24" fmla="*/ 1116012 w 1224024"/>
                  <a:gd name="connsiteY24" fmla="*/ 0 h 1548168"/>
                  <a:gd name="connsiteX25" fmla="*/ 1224024 w 1224024"/>
                  <a:gd name="connsiteY25" fmla="*/ 0 h 1548168"/>
                  <a:gd name="connsiteX26" fmla="*/ 1224024 w 1224024"/>
                  <a:gd name="connsiteY26" fmla="*/ 1548168 h 1548168"/>
                  <a:gd name="connsiteX27" fmla="*/ 1116012 w 1224024"/>
                  <a:gd name="connsiteY27" fmla="*/ 1548168 h 1548168"/>
                  <a:gd name="connsiteX28" fmla="*/ 1116012 w 1224024"/>
                  <a:gd name="connsiteY28" fmla="*/ 1332144 h 1548168"/>
                  <a:gd name="connsiteX29" fmla="*/ 108012 w 1224024"/>
                  <a:gd name="connsiteY29" fmla="*/ 1332144 h 1548168"/>
                  <a:gd name="connsiteX30" fmla="*/ 108012 w 1224024"/>
                  <a:gd name="connsiteY30" fmla="*/ 1548168 h 1548168"/>
                  <a:gd name="connsiteX31" fmla="*/ 0 w 1224024"/>
                  <a:gd name="connsiteY31" fmla="*/ 1548168 h 1548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224024" h="1548168">
                    <a:moveTo>
                      <a:pt x="108012" y="1116120"/>
                    </a:moveTo>
                    <a:lnTo>
                      <a:pt x="108012" y="1296144"/>
                    </a:lnTo>
                    <a:lnTo>
                      <a:pt x="1116012" y="1296144"/>
                    </a:lnTo>
                    <a:lnTo>
                      <a:pt x="1116012" y="1116120"/>
                    </a:lnTo>
                    <a:close/>
                    <a:moveTo>
                      <a:pt x="108012" y="900096"/>
                    </a:moveTo>
                    <a:lnTo>
                      <a:pt x="108012" y="1080120"/>
                    </a:lnTo>
                    <a:lnTo>
                      <a:pt x="1116012" y="1080120"/>
                    </a:lnTo>
                    <a:lnTo>
                      <a:pt x="1116012" y="900096"/>
                    </a:lnTo>
                    <a:close/>
                    <a:moveTo>
                      <a:pt x="108012" y="684072"/>
                    </a:moveTo>
                    <a:lnTo>
                      <a:pt x="108012" y="864096"/>
                    </a:lnTo>
                    <a:lnTo>
                      <a:pt x="1116012" y="864096"/>
                    </a:lnTo>
                    <a:lnTo>
                      <a:pt x="1116012" y="684072"/>
                    </a:lnTo>
                    <a:close/>
                    <a:moveTo>
                      <a:pt x="108012" y="468048"/>
                    </a:moveTo>
                    <a:lnTo>
                      <a:pt x="108012" y="648072"/>
                    </a:lnTo>
                    <a:lnTo>
                      <a:pt x="1116012" y="648072"/>
                    </a:lnTo>
                    <a:lnTo>
                      <a:pt x="1116012" y="468048"/>
                    </a:lnTo>
                    <a:close/>
                    <a:moveTo>
                      <a:pt x="108012" y="252024"/>
                    </a:moveTo>
                    <a:lnTo>
                      <a:pt x="108012" y="432048"/>
                    </a:lnTo>
                    <a:lnTo>
                      <a:pt x="1116012" y="432048"/>
                    </a:lnTo>
                    <a:lnTo>
                      <a:pt x="1116012" y="252024"/>
                    </a:lnTo>
                    <a:close/>
                    <a:moveTo>
                      <a:pt x="0" y="0"/>
                    </a:moveTo>
                    <a:lnTo>
                      <a:pt x="108012" y="0"/>
                    </a:lnTo>
                    <a:lnTo>
                      <a:pt x="108012" y="216024"/>
                    </a:lnTo>
                    <a:lnTo>
                      <a:pt x="1116012" y="216024"/>
                    </a:lnTo>
                    <a:lnTo>
                      <a:pt x="1116012" y="0"/>
                    </a:lnTo>
                    <a:lnTo>
                      <a:pt x="1224024" y="0"/>
                    </a:lnTo>
                    <a:lnTo>
                      <a:pt x="1224024" y="1548168"/>
                    </a:lnTo>
                    <a:lnTo>
                      <a:pt x="1116012" y="1548168"/>
                    </a:lnTo>
                    <a:lnTo>
                      <a:pt x="1116012" y="1332144"/>
                    </a:lnTo>
                    <a:lnTo>
                      <a:pt x="108012" y="1332144"/>
                    </a:lnTo>
                    <a:lnTo>
                      <a:pt x="108012" y="1548168"/>
                    </a:lnTo>
                    <a:lnTo>
                      <a:pt x="0" y="1548168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</a:p>
            </p:txBody>
          </p:sp>
          <p:sp>
            <p:nvSpPr>
              <p:cNvPr id="32" name="îšḷîdê"/>
              <p:cNvSpPr/>
              <p:nvPr/>
            </p:nvSpPr>
            <p:spPr bwMode="auto">
              <a:xfrm>
                <a:off x="8184232" y="908720"/>
                <a:ext cx="3061252" cy="2285160"/>
              </a:xfrm>
              <a:custGeom>
                <a:avLst/>
                <a:gdLst>
                  <a:gd name="T0" fmla="*/ 223 w 256"/>
                  <a:gd name="T1" fmla="*/ 72 h 192"/>
                  <a:gd name="T2" fmla="*/ 224 w 256"/>
                  <a:gd name="T3" fmla="*/ 64 h 192"/>
                  <a:gd name="T4" fmla="*/ 160 w 256"/>
                  <a:gd name="T5" fmla="*/ 0 h 192"/>
                  <a:gd name="T6" fmla="*/ 109 w 256"/>
                  <a:gd name="T7" fmla="*/ 26 h 192"/>
                  <a:gd name="T8" fmla="*/ 96 w 256"/>
                  <a:gd name="T9" fmla="*/ 24 h 192"/>
                  <a:gd name="T10" fmla="*/ 40 w 256"/>
                  <a:gd name="T11" fmla="*/ 80 h 192"/>
                  <a:gd name="T12" fmla="*/ 40 w 256"/>
                  <a:gd name="T13" fmla="*/ 83 h 192"/>
                  <a:gd name="T14" fmla="*/ 0 w 256"/>
                  <a:gd name="T15" fmla="*/ 136 h 192"/>
                  <a:gd name="T16" fmla="*/ 56 w 256"/>
                  <a:gd name="T17" fmla="*/ 192 h 192"/>
                  <a:gd name="T18" fmla="*/ 192 w 256"/>
                  <a:gd name="T19" fmla="*/ 192 h 192"/>
                  <a:gd name="T20" fmla="*/ 256 w 256"/>
                  <a:gd name="T21" fmla="*/ 128 h 192"/>
                  <a:gd name="T22" fmla="*/ 223 w 256"/>
                  <a:gd name="T23" fmla="*/ 7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6" h="192">
                    <a:moveTo>
                      <a:pt x="223" y="72"/>
                    </a:moveTo>
                    <a:cubicBezTo>
                      <a:pt x="224" y="70"/>
                      <a:pt x="224" y="67"/>
                      <a:pt x="224" y="64"/>
                    </a:cubicBezTo>
                    <a:cubicBezTo>
                      <a:pt x="224" y="29"/>
                      <a:pt x="195" y="0"/>
                      <a:pt x="160" y="0"/>
                    </a:cubicBezTo>
                    <a:cubicBezTo>
                      <a:pt x="139" y="0"/>
                      <a:pt x="121" y="10"/>
                      <a:pt x="109" y="26"/>
                    </a:cubicBezTo>
                    <a:cubicBezTo>
                      <a:pt x="105" y="25"/>
                      <a:pt x="101" y="24"/>
                      <a:pt x="96" y="24"/>
                    </a:cubicBezTo>
                    <a:cubicBezTo>
                      <a:pt x="65" y="24"/>
                      <a:pt x="40" y="49"/>
                      <a:pt x="40" y="80"/>
                    </a:cubicBezTo>
                    <a:cubicBezTo>
                      <a:pt x="40" y="81"/>
                      <a:pt x="40" y="82"/>
                      <a:pt x="40" y="83"/>
                    </a:cubicBezTo>
                    <a:cubicBezTo>
                      <a:pt x="17" y="89"/>
                      <a:pt x="0" y="111"/>
                      <a:pt x="0" y="136"/>
                    </a:cubicBezTo>
                    <a:cubicBezTo>
                      <a:pt x="0" y="167"/>
                      <a:pt x="25" y="192"/>
                      <a:pt x="56" y="192"/>
                    </a:cubicBezTo>
                    <a:cubicBezTo>
                      <a:pt x="192" y="192"/>
                      <a:pt x="192" y="192"/>
                      <a:pt x="192" y="192"/>
                    </a:cubicBezTo>
                    <a:cubicBezTo>
                      <a:pt x="227" y="192"/>
                      <a:pt x="256" y="163"/>
                      <a:pt x="256" y="128"/>
                    </a:cubicBezTo>
                    <a:cubicBezTo>
                      <a:pt x="256" y="104"/>
                      <a:pt x="243" y="83"/>
                      <a:pt x="223" y="7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</a:p>
            </p:txBody>
          </p:sp>
          <p:sp>
            <p:nvSpPr>
              <p:cNvPr id="33" name="işḻídé"/>
              <p:cNvSpPr/>
              <p:nvPr/>
            </p:nvSpPr>
            <p:spPr bwMode="auto">
              <a:xfrm>
                <a:off x="9250291" y="1587343"/>
                <a:ext cx="929135" cy="927914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</a:p>
            </p:txBody>
          </p:sp>
        </p:grpSp>
        <p:sp>
          <p:nvSpPr>
            <p:cNvPr id="13" name="ïṡḷïḓè"/>
            <p:cNvSpPr/>
            <p:nvPr/>
          </p:nvSpPr>
          <p:spPr bwMode="auto">
            <a:xfrm>
              <a:off x="10041172" y="5447312"/>
              <a:ext cx="854196" cy="1410687"/>
            </a:xfrm>
            <a:custGeom>
              <a:avLst/>
              <a:gdLst>
                <a:gd name="connsiteX0" fmla="*/ 108012 w 1224024"/>
                <a:gd name="connsiteY0" fmla="*/ 1116120 h 1548168"/>
                <a:gd name="connsiteX1" fmla="*/ 108012 w 1224024"/>
                <a:gd name="connsiteY1" fmla="*/ 1296144 h 1548168"/>
                <a:gd name="connsiteX2" fmla="*/ 1116012 w 1224024"/>
                <a:gd name="connsiteY2" fmla="*/ 1296144 h 1548168"/>
                <a:gd name="connsiteX3" fmla="*/ 1116012 w 1224024"/>
                <a:gd name="connsiteY3" fmla="*/ 1116120 h 1548168"/>
                <a:gd name="connsiteX4" fmla="*/ 108012 w 1224024"/>
                <a:gd name="connsiteY4" fmla="*/ 900096 h 1548168"/>
                <a:gd name="connsiteX5" fmla="*/ 108012 w 1224024"/>
                <a:gd name="connsiteY5" fmla="*/ 1080120 h 1548168"/>
                <a:gd name="connsiteX6" fmla="*/ 1116012 w 1224024"/>
                <a:gd name="connsiteY6" fmla="*/ 1080120 h 1548168"/>
                <a:gd name="connsiteX7" fmla="*/ 1116012 w 1224024"/>
                <a:gd name="connsiteY7" fmla="*/ 900096 h 1548168"/>
                <a:gd name="connsiteX8" fmla="*/ 108012 w 1224024"/>
                <a:gd name="connsiteY8" fmla="*/ 684072 h 1548168"/>
                <a:gd name="connsiteX9" fmla="*/ 108012 w 1224024"/>
                <a:gd name="connsiteY9" fmla="*/ 864096 h 1548168"/>
                <a:gd name="connsiteX10" fmla="*/ 1116012 w 1224024"/>
                <a:gd name="connsiteY10" fmla="*/ 864096 h 1548168"/>
                <a:gd name="connsiteX11" fmla="*/ 1116012 w 1224024"/>
                <a:gd name="connsiteY11" fmla="*/ 684072 h 1548168"/>
                <a:gd name="connsiteX12" fmla="*/ 108012 w 1224024"/>
                <a:gd name="connsiteY12" fmla="*/ 468048 h 1548168"/>
                <a:gd name="connsiteX13" fmla="*/ 108012 w 1224024"/>
                <a:gd name="connsiteY13" fmla="*/ 648072 h 1548168"/>
                <a:gd name="connsiteX14" fmla="*/ 1116012 w 1224024"/>
                <a:gd name="connsiteY14" fmla="*/ 648072 h 1548168"/>
                <a:gd name="connsiteX15" fmla="*/ 1116012 w 1224024"/>
                <a:gd name="connsiteY15" fmla="*/ 468048 h 1548168"/>
                <a:gd name="connsiteX16" fmla="*/ 108012 w 1224024"/>
                <a:gd name="connsiteY16" fmla="*/ 252024 h 1548168"/>
                <a:gd name="connsiteX17" fmla="*/ 108012 w 1224024"/>
                <a:gd name="connsiteY17" fmla="*/ 432048 h 1548168"/>
                <a:gd name="connsiteX18" fmla="*/ 1116012 w 1224024"/>
                <a:gd name="connsiteY18" fmla="*/ 432048 h 1548168"/>
                <a:gd name="connsiteX19" fmla="*/ 1116012 w 1224024"/>
                <a:gd name="connsiteY19" fmla="*/ 252024 h 1548168"/>
                <a:gd name="connsiteX20" fmla="*/ 0 w 1224024"/>
                <a:gd name="connsiteY20" fmla="*/ 0 h 1548168"/>
                <a:gd name="connsiteX21" fmla="*/ 108012 w 1224024"/>
                <a:gd name="connsiteY21" fmla="*/ 0 h 1548168"/>
                <a:gd name="connsiteX22" fmla="*/ 108012 w 1224024"/>
                <a:gd name="connsiteY22" fmla="*/ 216024 h 1548168"/>
                <a:gd name="connsiteX23" fmla="*/ 1116012 w 1224024"/>
                <a:gd name="connsiteY23" fmla="*/ 216024 h 1548168"/>
                <a:gd name="connsiteX24" fmla="*/ 1116012 w 1224024"/>
                <a:gd name="connsiteY24" fmla="*/ 0 h 1548168"/>
                <a:gd name="connsiteX25" fmla="*/ 1224024 w 1224024"/>
                <a:gd name="connsiteY25" fmla="*/ 0 h 1548168"/>
                <a:gd name="connsiteX26" fmla="*/ 1224024 w 1224024"/>
                <a:gd name="connsiteY26" fmla="*/ 1548168 h 1548168"/>
                <a:gd name="connsiteX27" fmla="*/ 1116012 w 1224024"/>
                <a:gd name="connsiteY27" fmla="*/ 1548168 h 1548168"/>
                <a:gd name="connsiteX28" fmla="*/ 1116012 w 1224024"/>
                <a:gd name="connsiteY28" fmla="*/ 1332144 h 1548168"/>
                <a:gd name="connsiteX29" fmla="*/ 108012 w 1224024"/>
                <a:gd name="connsiteY29" fmla="*/ 1332144 h 1548168"/>
                <a:gd name="connsiteX30" fmla="*/ 108012 w 1224024"/>
                <a:gd name="connsiteY30" fmla="*/ 1548168 h 1548168"/>
                <a:gd name="connsiteX31" fmla="*/ 0 w 1224024"/>
                <a:gd name="connsiteY31" fmla="*/ 1548168 h 154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24024" h="1548168">
                  <a:moveTo>
                    <a:pt x="108012" y="1116120"/>
                  </a:moveTo>
                  <a:lnTo>
                    <a:pt x="108012" y="1296144"/>
                  </a:lnTo>
                  <a:lnTo>
                    <a:pt x="1116012" y="1296144"/>
                  </a:lnTo>
                  <a:lnTo>
                    <a:pt x="1116012" y="1116120"/>
                  </a:lnTo>
                  <a:close/>
                  <a:moveTo>
                    <a:pt x="108012" y="900096"/>
                  </a:moveTo>
                  <a:lnTo>
                    <a:pt x="108012" y="1080120"/>
                  </a:lnTo>
                  <a:lnTo>
                    <a:pt x="1116012" y="1080120"/>
                  </a:lnTo>
                  <a:lnTo>
                    <a:pt x="1116012" y="900096"/>
                  </a:lnTo>
                  <a:close/>
                  <a:moveTo>
                    <a:pt x="108012" y="684072"/>
                  </a:moveTo>
                  <a:lnTo>
                    <a:pt x="108012" y="864096"/>
                  </a:lnTo>
                  <a:lnTo>
                    <a:pt x="1116012" y="864096"/>
                  </a:lnTo>
                  <a:lnTo>
                    <a:pt x="1116012" y="684072"/>
                  </a:lnTo>
                  <a:close/>
                  <a:moveTo>
                    <a:pt x="108012" y="468048"/>
                  </a:moveTo>
                  <a:lnTo>
                    <a:pt x="108012" y="648072"/>
                  </a:lnTo>
                  <a:lnTo>
                    <a:pt x="1116012" y="648072"/>
                  </a:lnTo>
                  <a:lnTo>
                    <a:pt x="1116012" y="468048"/>
                  </a:lnTo>
                  <a:close/>
                  <a:moveTo>
                    <a:pt x="108012" y="252024"/>
                  </a:moveTo>
                  <a:lnTo>
                    <a:pt x="108012" y="432048"/>
                  </a:lnTo>
                  <a:lnTo>
                    <a:pt x="1116012" y="432048"/>
                  </a:lnTo>
                  <a:lnTo>
                    <a:pt x="1116012" y="252024"/>
                  </a:lnTo>
                  <a:close/>
                  <a:moveTo>
                    <a:pt x="0" y="0"/>
                  </a:moveTo>
                  <a:lnTo>
                    <a:pt x="108012" y="0"/>
                  </a:lnTo>
                  <a:lnTo>
                    <a:pt x="108012" y="216024"/>
                  </a:lnTo>
                  <a:lnTo>
                    <a:pt x="1116012" y="216024"/>
                  </a:lnTo>
                  <a:lnTo>
                    <a:pt x="1116012" y="0"/>
                  </a:lnTo>
                  <a:lnTo>
                    <a:pt x="1224024" y="0"/>
                  </a:lnTo>
                  <a:lnTo>
                    <a:pt x="1224024" y="1548168"/>
                  </a:lnTo>
                  <a:lnTo>
                    <a:pt x="1116012" y="1548168"/>
                  </a:lnTo>
                  <a:lnTo>
                    <a:pt x="1116012" y="1332144"/>
                  </a:lnTo>
                  <a:lnTo>
                    <a:pt x="108012" y="1332144"/>
                  </a:lnTo>
                  <a:lnTo>
                    <a:pt x="108012" y="1548168"/>
                  </a:lnTo>
                  <a:lnTo>
                    <a:pt x="0" y="1548168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75000"/>
                </a:schemeClr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4" name="iṣ1ïdè"/>
            <p:cNvSpPr/>
            <p:nvPr/>
          </p:nvSpPr>
          <p:spPr bwMode="auto">
            <a:xfrm>
              <a:off x="9587562" y="4409727"/>
              <a:ext cx="1764421" cy="1317103"/>
            </a:xfrm>
            <a:custGeom>
              <a:avLst/>
              <a:gdLst>
                <a:gd name="T0" fmla="*/ 223 w 256"/>
                <a:gd name="T1" fmla="*/ 72 h 192"/>
                <a:gd name="T2" fmla="*/ 224 w 256"/>
                <a:gd name="T3" fmla="*/ 64 h 192"/>
                <a:gd name="T4" fmla="*/ 160 w 256"/>
                <a:gd name="T5" fmla="*/ 0 h 192"/>
                <a:gd name="T6" fmla="*/ 109 w 256"/>
                <a:gd name="T7" fmla="*/ 26 h 192"/>
                <a:gd name="T8" fmla="*/ 96 w 256"/>
                <a:gd name="T9" fmla="*/ 24 h 192"/>
                <a:gd name="T10" fmla="*/ 40 w 256"/>
                <a:gd name="T11" fmla="*/ 80 h 192"/>
                <a:gd name="T12" fmla="*/ 40 w 256"/>
                <a:gd name="T13" fmla="*/ 83 h 192"/>
                <a:gd name="T14" fmla="*/ 0 w 256"/>
                <a:gd name="T15" fmla="*/ 136 h 192"/>
                <a:gd name="T16" fmla="*/ 56 w 256"/>
                <a:gd name="T17" fmla="*/ 192 h 192"/>
                <a:gd name="T18" fmla="*/ 192 w 256"/>
                <a:gd name="T19" fmla="*/ 192 h 192"/>
                <a:gd name="T20" fmla="*/ 256 w 256"/>
                <a:gd name="T21" fmla="*/ 128 h 192"/>
                <a:gd name="T22" fmla="*/ 223 w 256"/>
                <a:gd name="T23" fmla="*/ 7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192">
                  <a:moveTo>
                    <a:pt x="223" y="72"/>
                  </a:moveTo>
                  <a:cubicBezTo>
                    <a:pt x="224" y="70"/>
                    <a:pt x="224" y="67"/>
                    <a:pt x="224" y="64"/>
                  </a:cubicBezTo>
                  <a:cubicBezTo>
                    <a:pt x="224" y="29"/>
                    <a:pt x="195" y="0"/>
                    <a:pt x="160" y="0"/>
                  </a:cubicBezTo>
                  <a:cubicBezTo>
                    <a:pt x="139" y="0"/>
                    <a:pt x="121" y="10"/>
                    <a:pt x="109" y="26"/>
                  </a:cubicBezTo>
                  <a:cubicBezTo>
                    <a:pt x="105" y="25"/>
                    <a:pt x="101" y="24"/>
                    <a:pt x="96" y="24"/>
                  </a:cubicBezTo>
                  <a:cubicBezTo>
                    <a:pt x="65" y="24"/>
                    <a:pt x="40" y="49"/>
                    <a:pt x="40" y="80"/>
                  </a:cubicBezTo>
                  <a:cubicBezTo>
                    <a:pt x="40" y="81"/>
                    <a:pt x="40" y="82"/>
                    <a:pt x="40" y="83"/>
                  </a:cubicBezTo>
                  <a:cubicBezTo>
                    <a:pt x="17" y="89"/>
                    <a:pt x="0" y="111"/>
                    <a:pt x="0" y="136"/>
                  </a:cubicBezTo>
                  <a:cubicBezTo>
                    <a:pt x="0" y="167"/>
                    <a:pt x="25" y="192"/>
                    <a:pt x="56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227" y="192"/>
                    <a:pt x="256" y="163"/>
                    <a:pt x="256" y="128"/>
                  </a:cubicBezTo>
                  <a:cubicBezTo>
                    <a:pt x="256" y="104"/>
                    <a:pt x="243" y="83"/>
                    <a:pt x="223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5" name="íŝļíḍé"/>
            <p:cNvSpPr/>
            <p:nvPr/>
          </p:nvSpPr>
          <p:spPr bwMode="auto">
            <a:xfrm>
              <a:off x="10202009" y="4880119"/>
              <a:ext cx="535528" cy="376317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6" name="iṥľiḓé"/>
            <p:cNvSpPr/>
            <p:nvPr/>
          </p:nvSpPr>
          <p:spPr bwMode="auto">
            <a:xfrm>
              <a:off x="7882881" y="4545536"/>
              <a:ext cx="854196" cy="2312464"/>
            </a:xfrm>
            <a:custGeom>
              <a:avLst/>
              <a:gdLst>
                <a:gd name="connsiteX0" fmla="*/ 108012 w 1224024"/>
                <a:gd name="connsiteY0" fmla="*/ 1116120 h 1548168"/>
                <a:gd name="connsiteX1" fmla="*/ 108012 w 1224024"/>
                <a:gd name="connsiteY1" fmla="*/ 1296144 h 1548168"/>
                <a:gd name="connsiteX2" fmla="*/ 1116012 w 1224024"/>
                <a:gd name="connsiteY2" fmla="*/ 1296144 h 1548168"/>
                <a:gd name="connsiteX3" fmla="*/ 1116012 w 1224024"/>
                <a:gd name="connsiteY3" fmla="*/ 1116120 h 1548168"/>
                <a:gd name="connsiteX4" fmla="*/ 108012 w 1224024"/>
                <a:gd name="connsiteY4" fmla="*/ 900096 h 1548168"/>
                <a:gd name="connsiteX5" fmla="*/ 108012 w 1224024"/>
                <a:gd name="connsiteY5" fmla="*/ 1080120 h 1548168"/>
                <a:gd name="connsiteX6" fmla="*/ 1116012 w 1224024"/>
                <a:gd name="connsiteY6" fmla="*/ 1080120 h 1548168"/>
                <a:gd name="connsiteX7" fmla="*/ 1116012 w 1224024"/>
                <a:gd name="connsiteY7" fmla="*/ 900096 h 1548168"/>
                <a:gd name="connsiteX8" fmla="*/ 108012 w 1224024"/>
                <a:gd name="connsiteY8" fmla="*/ 684072 h 1548168"/>
                <a:gd name="connsiteX9" fmla="*/ 108012 w 1224024"/>
                <a:gd name="connsiteY9" fmla="*/ 864096 h 1548168"/>
                <a:gd name="connsiteX10" fmla="*/ 1116012 w 1224024"/>
                <a:gd name="connsiteY10" fmla="*/ 864096 h 1548168"/>
                <a:gd name="connsiteX11" fmla="*/ 1116012 w 1224024"/>
                <a:gd name="connsiteY11" fmla="*/ 684072 h 1548168"/>
                <a:gd name="connsiteX12" fmla="*/ 108012 w 1224024"/>
                <a:gd name="connsiteY12" fmla="*/ 468048 h 1548168"/>
                <a:gd name="connsiteX13" fmla="*/ 108012 w 1224024"/>
                <a:gd name="connsiteY13" fmla="*/ 648072 h 1548168"/>
                <a:gd name="connsiteX14" fmla="*/ 1116012 w 1224024"/>
                <a:gd name="connsiteY14" fmla="*/ 648072 h 1548168"/>
                <a:gd name="connsiteX15" fmla="*/ 1116012 w 1224024"/>
                <a:gd name="connsiteY15" fmla="*/ 468048 h 1548168"/>
                <a:gd name="connsiteX16" fmla="*/ 108012 w 1224024"/>
                <a:gd name="connsiteY16" fmla="*/ 252024 h 1548168"/>
                <a:gd name="connsiteX17" fmla="*/ 108012 w 1224024"/>
                <a:gd name="connsiteY17" fmla="*/ 432048 h 1548168"/>
                <a:gd name="connsiteX18" fmla="*/ 1116012 w 1224024"/>
                <a:gd name="connsiteY18" fmla="*/ 432048 h 1548168"/>
                <a:gd name="connsiteX19" fmla="*/ 1116012 w 1224024"/>
                <a:gd name="connsiteY19" fmla="*/ 252024 h 1548168"/>
                <a:gd name="connsiteX20" fmla="*/ 0 w 1224024"/>
                <a:gd name="connsiteY20" fmla="*/ 0 h 1548168"/>
                <a:gd name="connsiteX21" fmla="*/ 108012 w 1224024"/>
                <a:gd name="connsiteY21" fmla="*/ 0 h 1548168"/>
                <a:gd name="connsiteX22" fmla="*/ 108012 w 1224024"/>
                <a:gd name="connsiteY22" fmla="*/ 216024 h 1548168"/>
                <a:gd name="connsiteX23" fmla="*/ 1116012 w 1224024"/>
                <a:gd name="connsiteY23" fmla="*/ 216024 h 1548168"/>
                <a:gd name="connsiteX24" fmla="*/ 1116012 w 1224024"/>
                <a:gd name="connsiteY24" fmla="*/ 0 h 1548168"/>
                <a:gd name="connsiteX25" fmla="*/ 1224024 w 1224024"/>
                <a:gd name="connsiteY25" fmla="*/ 0 h 1548168"/>
                <a:gd name="connsiteX26" fmla="*/ 1224024 w 1224024"/>
                <a:gd name="connsiteY26" fmla="*/ 1548168 h 1548168"/>
                <a:gd name="connsiteX27" fmla="*/ 1116012 w 1224024"/>
                <a:gd name="connsiteY27" fmla="*/ 1548168 h 1548168"/>
                <a:gd name="connsiteX28" fmla="*/ 1116012 w 1224024"/>
                <a:gd name="connsiteY28" fmla="*/ 1332144 h 1548168"/>
                <a:gd name="connsiteX29" fmla="*/ 108012 w 1224024"/>
                <a:gd name="connsiteY29" fmla="*/ 1332144 h 1548168"/>
                <a:gd name="connsiteX30" fmla="*/ 108012 w 1224024"/>
                <a:gd name="connsiteY30" fmla="*/ 1548168 h 1548168"/>
                <a:gd name="connsiteX31" fmla="*/ 0 w 1224024"/>
                <a:gd name="connsiteY31" fmla="*/ 1548168 h 154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24024" h="1548168">
                  <a:moveTo>
                    <a:pt x="108012" y="1116120"/>
                  </a:moveTo>
                  <a:lnTo>
                    <a:pt x="108012" y="1296144"/>
                  </a:lnTo>
                  <a:lnTo>
                    <a:pt x="1116012" y="1296144"/>
                  </a:lnTo>
                  <a:lnTo>
                    <a:pt x="1116012" y="1116120"/>
                  </a:lnTo>
                  <a:close/>
                  <a:moveTo>
                    <a:pt x="108012" y="900096"/>
                  </a:moveTo>
                  <a:lnTo>
                    <a:pt x="108012" y="1080120"/>
                  </a:lnTo>
                  <a:lnTo>
                    <a:pt x="1116012" y="1080120"/>
                  </a:lnTo>
                  <a:lnTo>
                    <a:pt x="1116012" y="900096"/>
                  </a:lnTo>
                  <a:close/>
                  <a:moveTo>
                    <a:pt x="108012" y="684072"/>
                  </a:moveTo>
                  <a:lnTo>
                    <a:pt x="108012" y="864096"/>
                  </a:lnTo>
                  <a:lnTo>
                    <a:pt x="1116012" y="864096"/>
                  </a:lnTo>
                  <a:lnTo>
                    <a:pt x="1116012" y="684072"/>
                  </a:lnTo>
                  <a:close/>
                  <a:moveTo>
                    <a:pt x="108012" y="468048"/>
                  </a:moveTo>
                  <a:lnTo>
                    <a:pt x="108012" y="648072"/>
                  </a:lnTo>
                  <a:lnTo>
                    <a:pt x="1116012" y="648072"/>
                  </a:lnTo>
                  <a:lnTo>
                    <a:pt x="1116012" y="468048"/>
                  </a:lnTo>
                  <a:close/>
                  <a:moveTo>
                    <a:pt x="108012" y="252024"/>
                  </a:moveTo>
                  <a:lnTo>
                    <a:pt x="108012" y="432048"/>
                  </a:lnTo>
                  <a:lnTo>
                    <a:pt x="1116012" y="432048"/>
                  </a:lnTo>
                  <a:lnTo>
                    <a:pt x="1116012" y="252024"/>
                  </a:lnTo>
                  <a:close/>
                  <a:moveTo>
                    <a:pt x="0" y="0"/>
                  </a:moveTo>
                  <a:lnTo>
                    <a:pt x="108012" y="0"/>
                  </a:lnTo>
                  <a:lnTo>
                    <a:pt x="108012" y="216024"/>
                  </a:lnTo>
                  <a:lnTo>
                    <a:pt x="1116012" y="216024"/>
                  </a:lnTo>
                  <a:lnTo>
                    <a:pt x="1116012" y="0"/>
                  </a:lnTo>
                  <a:lnTo>
                    <a:pt x="1224024" y="0"/>
                  </a:lnTo>
                  <a:lnTo>
                    <a:pt x="1224024" y="1548168"/>
                  </a:lnTo>
                  <a:lnTo>
                    <a:pt x="1116012" y="1548168"/>
                  </a:lnTo>
                  <a:lnTo>
                    <a:pt x="1116012" y="1332144"/>
                  </a:lnTo>
                  <a:lnTo>
                    <a:pt x="108012" y="1332144"/>
                  </a:lnTo>
                  <a:lnTo>
                    <a:pt x="108012" y="1548168"/>
                  </a:lnTo>
                  <a:lnTo>
                    <a:pt x="0" y="1548168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75000"/>
                </a:schemeClr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7" name="iŝ1ïďe"/>
            <p:cNvSpPr/>
            <p:nvPr/>
          </p:nvSpPr>
          <p:spPr bwMode="auto">
            <a:xfrm>
              <a:off x="7429271" y="3507951"/>
              <a:ext cx="1764421" cy="1317103"/>
            </a:xfrm>
            <a:custGeom>
              <a:avLst/>
              <a:gdLst>
                <a:gd name="T0" fmla="*/ 223 w 256"/>
                <a:gd name="T1" fmla="*/ 72 h 192"/>
                <a:gd name="T2" fmla="*/ 224 w 256"/>
                <a:gd name="T3" fmla="*/ 64 h 192"/>
                <a:gd name="T4" fmla="*/ 160 w 256"/>
                <a:gd name="T5" fmla="*/ 0 h 192"/>
                <a:gd name="T6" fmla="*/ 109 w 256"/>
                <a:gd name="T7" fmla="*/ 26 h 192"/>
                <a:gd name="T8" fmla="*/ 96 w 256"/>
                <a:gd name="T9" fmla="*/ 24 h 192"/>
                <a:gd name="T10" fmla="*/ 40 w 256"/>
                <a:gd name="T11" fmla="*/ 80 h 192"/>
                <a:gd name="T12" fmla="*/ 40 w 256"/>
                <a:gd name="T13" fmla="*/ 83 h 192"/>
                <a:gd name="T14" fmla="*/ 0 w 256"/>
                <a:gd name="T15" fmla="*/ 136 h 192"/>
                <a:gd name="T16" fmla="*/ 56 w 256"/>
                <a:gd name="T17" fmla="*/ 192 h 192"/>
                <a:gd name="T18" fmla="*/ 192 w 256"/>
                <a:gd name="T19" fmla="*/ 192 h 192"/>
                <a:gd name="T20" fmla="*/ 256 w 256"/>
                <a:gd name="T21" fmla="*/ 128 h 192"/>
                <a:gd name="T22" fmla="*/ 223 w 256"/>
                <a:gd name="T23" fmla="*/ 7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6" h="192">
                  <a:moveTo>
                    <a:pt x="223" y="72"/>
                  </a:moveTo>
                  <a:cubicBezTo>
                    <a:pt x="224" y="70"/>
                    <a:pt x="224" y="67"/>
                    <a:pt x="224" y="64"/>
                  </a:cubicBezTo>
                  <a:cubicBezTo>
                    <a:pt x="224" y="29"/>
                    <a:pt x="195" y="0"/>
                    <a:pt x="160" y="0"/>
                  </a:cubicBezTo>
                  <a:cubicBezTo>
                    <a:pt x="139" y="0"/>
                    <a:pt x="121" y="10"/>
                    <a:pt x="109" y="26"/>
                  </a:cubicBezTo>
                  <a:cubicBezTo>
                    <a:pt x="105" y="25"/>
                    <a:pt x="101" y="24"/>
                    <a:pt x="96" y="24"/>
                  </a:cubicBezTo>
                  <a:cubicBezTo>
                    <a:pt x="65" y="24"/>
                    <a:pt x="40" y="49"/>
                    <a:pt x="40" y="80"/>
                  </a:cubicBezTo>
                  <a:cubicBezTo>
                    <a:pt x="40" y="81"/>
                    <a:pt x="40" y="82"/>
                    <a:pt x="40" y="83"/>
                  </a:cubicBezTo>
                  <a:cubicBezTo>
                    <a:pt x="17" y="89"/>
                    <a:pt x="0" y="111"/>
                    <a:pt x="0" y="136"/>
                  </a:cubicBezTo>
                  <a:cubicBezTo>
                    <a:pt x="0" y="167"/>
                    <a:pt x="25" y="192"/>
                    <a:pt x="56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227" y="192"/>
                    <a:pt x="256" y="163"/>
                    <a:pt x="256" y="128"/>
                  </a:cubicBezTo>
                  <a:cubicBezTo>
                    <a:pt x="256" y="104"/>
                    <a:pt x="243" y="83"/>
                    <a:pt x="223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8" name="ïṩľidè"/>
            <p:cNvSpPr/>
            <p:nvPr/>
          </p:nvSpPr>
          <p:spPr bwMode="auto">
            <a:xfrm>
              <a:off x="8043718" y="3899143"/>
              <a:ext cx="535528" cy="534719"/>
            </a:xfrm>
            <a:custGeom>
              <a:avLst/>
              <a:gdLst>
                <a:gd name="T0" fmla="*/ 6827 w 6827"/>
                <a:gd name="T1" fmla="*/ 910 h 6827"/>
                <a:gd name="T2" fmla="*/ 5916 w 6827"/>
                <a:gd name="T3" fmla="*/ 0 h 6827"/>
                <a:gd name="T4" fmla="*/ 5006 w 6827"/>
                <a:gd name="T5" fmla="*/ 910 h 6827"/>
                <a:gd name="T6" fmla="*/ 5796 w 6827"/>
                <a:gd name="T7" fmla="*/ 1812 h 6827"/>
                <a:gd name="T8" fmla="*/ 4892 w 6827"/>
                <a:gd name="T9" fmla="*/ 2617 h 6827"/>
                <a:gd name="T10" fmla="*/ 1934 w 6827"/>
                <a:gd name="T11" fmla="*/ 2617 h 6827"/>
                <a:gd name="T12" fmla="*/ 796 w 6827"/>
                <a:gd name="T13" fmla="*/ 3755 h 6827"/>
                <a:gd name="T14" fmla="*/ 796 w 6827"/>
                <a:gd name="T15" fmla="*/ 5014 h 6827"/>
                <a:gd name="T16" fmla="*/ 0 w 6827"/>
                <a:gd name="T17" fmla="*/ 5916 h 6827"/>
                <a:gd name="T18" fmla="*/ 910 w 6827"/>
                <a:gd name="T19" fmla="*/ 6827 h 6827"/>
                <a:gd name="T20" fmla="*/ 1820 w 6827"/>
                <a:gd name="T21" fmla="*/ 5916 h 6827"/>
                <a:gd name="T22" fmla="*/ 1024 w 6827"/>
                <a:gd name="T23" fmla="*/ 5014 h 6827"/>
                <a:gd name="T24" fmla="*/ 1024 w 6827"/>
                <a:gd name="T25" fmla="*/ 3755 h 6827"/>
                <a:gd name="T26" fmla="*/ 1934 w 6827"/>
                <a:gd name="T27" fmla="*/ 2844 h 6827"/>
                <a:gd name="T28" fmla="*/ 3757 w 6827"/>
                <a:gd name="T29" fmla="*/ 2844 h 6827"/>
                <a:gd name="T30" fmla="*/ 3300 w 6827"/>
                <a:gd name="T31" fmla="*/ 3755 h 6827"/>
                <a:gd name="T32" fmla="*/ 3300 w 6827"/>
                <a:gd name="T33" fmla="*/ 5014 h 6827"/>
                <a:gd name="T34" fmla="*/ 2503 w 6827"/>
                <a:gd name="T35" fmla="*/ 5916 h 6827"/>
                <a:gd name="T36" fmla="*/ 3413 w 6827"/>
                <a:gd name="T37" fmla="*/ 6827 h 6827"/>
                <a:gd name="T38" fmla="*/ 4324 w 6827"/>
                <a:gd name="T39" fmla="*/ 5916 h 6827"/>
                <a:gd name="T40" fmla="*/ 3527 w 6827"/>
                <a:gd name="T41" fmla="*/ 5014 h 6827"/>
                <a:gd name="T42" fmla="*/ 3527 w 6827"/>
                <a:gd name="T43" fmla="*/ 3755 h 6827"/>
                <a:gd name="T44" fmla="*/ 4437 w 6827"/>
                <a:gd name="T45" fmla="*/ 2844 h 6827"/>
                <a:gd name="T46" fmla="*/ 4892 w 6827"/>
                <a:gd name="T47" fmla="*/ 2844 h 6827"/>
                <a:gd name="T48" fmla="*/ 6025 w 6827"/>
                <a:gd name="T49" fmla="*/ 1814 h 6827"/>
                <a:gd name="T50" fmla="*/ 6827 w 6827"/>
                <a:gd name="T51" fmla="*/ 910 h 6827"/>
                <a:gd name="T52" fmla="*/ 1593 w 6827"/>
                <a:gd name="T53" fmla="*/ 5916 h 6827"/>
                <a:gd name="T54" fmla="*/ 910 w 6827"/>
                <a:gd name="T55" fmla="*/ 6599 h 6827"/>
                <a:gd name="T56" fmla="*/ 228 w 6827"/>
                <a:gd name="T57" fmla="*/ 5916 h 6827"/>
                <a:gd name="T58" fmla="*/ 910 w 6827"/>
                <a:gd name="T59" fmla="*/ 5234 h 6827"/>
                <a:gd name="T60" fmla="*/ 1593 w 6827"/>
                <a:gd name="T61" fmla="*/ 5916 h 6827"/>
                <a:gd name="T62" fmla="*/ 4096 w 6827"/>
                <a:gd name="T63" fmla="*/ 5916 h 6827"/>
                <a:gd name="T64" fmla="*/ 3413 w 6827"/>
                <a:gd name="T65" fmla="*/ 6599 h 6827"/>
                <a:gd name="T66" fmla="*/ 2731 w 6827"/>
                <a:gd name="T67" fmla="*/ 5916 h 6827"/>
                <a:gd name="T68" fmla="*/ 3413 w 6827"/>
                <a:gd name="T69" fmla="*/ 5234 h 6827"/>
                <a:gd name="T70" fmla="*/ 4096 w 6827"/>
                <a:gd name="T71" fmla="*/ 5916 h 6827"/>
                <a:gd name="T72" fmla="*/ 5916 w 6827"/>
                <a:gd name="T73" fmla="*/ 1593 h 6827"/>
                <a:gd name="T74" fmla="*/ 5234 w 6827"/>
                <a:gd name="T75" fmla="*/ 910 h 6827"/>
                <a:gd name="T76" fmla="*/ 5916 w 6827"/>
                <a:gd name="T77" fmla="*/ 228 h 6827"/>
                <a:gd name="T78" fmla="*/ 6599 w 6827"/>
                <a:gd name="T79" fmla="*/ 910 h 6827"/>
                <a:gd name="T80" fmla="*/ 5916 w 6827"/>
                <a:gd name="T81" fmla="*/ 1593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27" h="6827">
                  <a:moveTo>
                    <a:pt x="6827" y="910"/>
                  </a:moveTo>
                  <a:cubicBezTo>
                    <a:pt x="6827" y="410"/>
                    <a:pt x="6417" y="0"/>
                    <a:pt x="5916" y="0"/>
                  </a:cubicBezTo>
                  <a:cubicBezTo>
                    <a:pt x="5416" y="0"/>
                    <a:pt x="5006" y="410"/>
                    <a:pt x="5006" y="910"/>
                  </a:cubicBezTo>
                  <a:cubicBezTo>
                    <a:pt x="5006" y="1370"/>
                    <a:pt x="5352" y="1753"/>
                    <a:pt x="5796" y="1812"/>
                  </a:cubicBezTo>
                  <a:cubicBezTo>
                    <a:pt x="5744" y="2264"/>
                    <a:pt x="5357" y="2617"/>
                    <a:pt x="4892" y="2617"/>
                  </a:cubicBezTo>
                  <a:lnTo>
                    <a:pt x="1934" y="2617"/>
                  </a:lnTo>
                  <a:cubicBezTo>
                    <a:pt x="1308" y="2617"/>
                    <a:pt x="796" y="3129"/>
                    <a:pt x="796" y="3755"/>
                  </a:cubicBezTo>
                  <a:lnTo>
                    <a:pt x="796" y="5014"/>
                  </a:lnTo>
                  <a:cubicBezTo>
                    <a:pt x="349" y="5070"/>
                    <a:pt x="0" y="5454"/>
                    <a:pt x="0" y="5916"/>
                  </a:cubicBezTo>
                  <a:cubicBezTo>
                    <a:pt x="0" y="6417"/>
                    <a:pt x="410" y="6827"/>
                    <a:pt x="910" y="6827"/>
                  </a:cubicBezTo>
                  <a:cubicBezTo>
                    <a:pt x="1411" y="6827"/>
                    <a:pt x="1820" y="6417"/>
                    <a:pt x="1820" y="5916"/>
                  </a:cubicBezTo>
                  <a:cubicBezTo>
                    <a:pt x="1820" y="5454"/>
                    <a:pt x="1471" y="5070"/>
                    <a:pt x="1024" y="5014"/>
                  </a:cubicBezTo>
                  <a:lnTo>
                    <a:pt x="1024" y="3755"/>
                  </a:lnTo>
                  <a:cubicBezTo>
                    <a:pt x="1024" y="3254"/>
                    <a:pt x="1434" y="2844"/>
                    <a:pt x="1934" y="2844"/>
                  </a:cubicBezTo>
                  <a:lnTo>
                    <a:pt x="3757" y="2844"/>
                  </a:lnTo>
                  <a:cubicBezTo>
                    <a:pt x="3480" y="3052"/>
                    <a:pt x="3300" y="3384"/>
                    <a:pt x="3300" y="3755"/>
                  </a:cubicBezTo>
                  <a:lnTo>
                    <a:pt x="3300" y="5014"/>
                  </a:lnTo>
                  <a:cubicBezTo>
                    <a:pt x="2852" y="5070"/>
                    <a:pt x="2503" y="5454"/>
                    <a:pt x="2503" y="5916"/>
                  </a:cubicBezTo>
                  <a:cubicBezTo>
                    <a:pt x="2503" y="6417"/>
                    <a:pt x="2913" y="6827"/>
                    <a:pt x="3413" y="6827"/>
                  </a:cubicBezTo>
                  <a:cubicBezTo>
                    <a:pt x="3914" y="6827"/>
                    <a:pt x="4324" y="6417"/>
                    <a:pt x="4324" y="5916"/>
                  </a:cubicBezTo>
                  <a:cubicBezTo>
                    <a:pt x="4324" y="5454"/>
                    <a:pt x="3975" y="5070"/>
                    <a:pt x="3527" y="5014"/>
                  </a:cubicBezTo>
                  <a:lnTo>
                    <a:pt x="3527" y="3755"/>
                  </a:lnTo>
                  <a:cubicBezTo>
                    <a:pt x="3527" y="3254"/>
                    <a:pt x="3937" y="2844"/>
                    <a:pt x="4437" y="2844"/>
                  </a:cubicBezTo>
                  <a:lnTo>
                    <a:pt x="4892" y="2844"/>
                  </a:lnTo>
                  <a:cubicBezTo>
                    <a:pt x="5482" y="2844"/>
                    <a:pt x="5971" y="2390"/>
                    <a:pt x="6025" y="1814"/>
                  </a:cubicBezTo>
                  <a:cubicBezTo>
                    <a:pt x="6475" y="1760"/>
                    <a:pt x="6827" y="1374"/>
                    <a:pt x="6827" y="910"/>
                  </a:cubicBezTo>
                  <a:close/>
                  <a:moveTo>
                    <a:pt x="1593" y="5916"/>
                  </a:moveTo>
                  <a:cubicBezTo>
                    <a:pt x="1593" y="6292"/>
                    <a:pt x="1286" y="6599"/>
                    <a:pt x="910" y="6599"/>
                  </a:cubicBezTo>
                  <a:cubicBezTo>
                    <a:pt x="535" y="6599"/>
                    <a:pt x="228" y="6292"/>
                    <a:pt x="228" y="5916"/>
                  </a:cubicBezTo>
                  <a:cubicBezTo>
                    <a:pt x="228" y="5541"/>
                    <a:pt x="535" y="5234"/>
                    <a:pt x="910" y="5234"/>
                  </a:cubicBezTo>
                  <a:cubicBezTo>
                    <a:pt x="1286" y="5234"/>
                    <a:pt x="1593" y="5541"/>
                    <a:pt x="1593" y="5916"/>
                  </a:cubicBezTo>
                  <a:close/>
                  <a:moveTo>
                    <a:pt x="4096" y="5916"/>
                  </a:moveTo>
                  <a:cubicBezTo>
                    <a:pt x="4096" y="6292"/>
                    <a:pt x="3789" y="6599"/>
                    <a:pt x="3413" y="6599"/>
                  </a:cubicBezTo>
                  <a:cubicBezTo>
                    <a:pt x="3038" y="6599"/>
                    <a:pt x="2731" y="6292"/>
                    <a:pt x="2731" y="5916"/>
                  </a:cubicBezTo>
                  <a:cubicBezTo>
                    <a:pt x="2731" y="5541"/>
                    <a:pt x="3038" y="5234"/>
                    <a:pt x="3413" y="5234"/>
                  </a:cubicBezTo>
                  <a:cubicBezTo>
                    <a:pt x="3789" y="5234"/>
                    <a:pt x="4096" y="5541"/>
                    <a:pt x="4096" y="5916"/>
                  </a:cubicBezTo>
                  <a:close/>
                  <a:moveTo>
                    <a:pt x="5916" y="1593"/>
                  </a:moveTo>
                  <a:cubicBezTo>
                    <a:pt x="5541" y="1593"/>
                    <a:pt x="5234" y="1286"/>
                    <a:pt x="5234" y="910"/>
                  </a:cubicBezTo>
                  <a:cubicBezTo>
                    <a:pt x="5234" y="535"/>
                    <a:pt x="5541" y="228"/>
                    <a:pt x="5916" y="228"/>
                  </a:cubicBezTo>
                  <a:cubicBezTo>
                    <a:pt x="6292" y="228"/>
                    <a:pt x="6599" y="535"/>
                    <a:pt x="6599" y="910"/>
                  </a:cubicBezTo>
                  <a:cubicBezTo>
                    <a:pt x="6599" y="1286"/>
                    <a:pt x="6292" y="1593"/>
                    <a:pt x="5916" y="159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</a:p>
          </p:txBody>
        </p:sp>
        <p:sp>
          <p:nvSpPr>
            <p:cNvPr id="19" name="iṣļiḋê"/>
            <p:cNvSpPr/>
            <p:nvPr/>
          </p:nvSpPr>
          <p:spPr bwMode="auto">
            <a:xfrm flipH="1">
              <a:off x="5104012" y="1580816"/>
              <a:ext cx="2005747" cy="566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20" name="išḷíḍè"/>
            <p:cNvSpPr txBox="1"/>
            <p:nvPr/>
          </p:nvSpPr>
          <p:spPr bwMode="auto">
            <a:xfrm flipH="1">
              <a:off x="5104013" y="1139010"/>
              <a:ext cx="2005746" cy="44180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  <a:endParaRPr lang="en-US" altLang="zh-CN" sz="2000" b="1" dirty="0"/>
            </a:p>
          </p:txBody>
        </p:sp>
        <p:grpSp>
          <p:nvGrpSpPr>
            <p:cNvPr id="21" name="îSľïḍè"/>
            <p:cNvGrpSpPr/>
            <p:nvPr/>
          </p:nvGrpSpPr>
          <p:grpSpPr>
            <a:xfrm>
              <a:off x="7213984" y="2343100"/>
              <a:ext cx="2005747" cy="1008598"/>
              <a:chOff x="7213984" y="2343100"/>
              <a:chExt cx="2005747" cy="1008598"/>
            </a:xfrm>
          </p:grpSpPr>
          <p:sp>
            <p:nvSpPr>
              <p:cNvPr id="29" name="íṣļíḋé"/>
              <p:cNvSpPr/>
              <p:nvPr/>
            </p:nvSpPr>
            <p:spPr bwMode="auto">
              <a:xfrm flipH="1">
                <a:off x="7213984" y="2784906"/>
                <a:ext cx="2005747" cy="5667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30" name="íṣļíḑe"/>
              <p:cNvSpPr txBox="1"/>
              <p:nvPr/>
            </p:nvSpPr>
            <p:spPr bwMode="auto">
              <a:xfrm flipH="1">
                <a:off x="7213985" y="2343100"/>
                <a:ext cx="2005746" cy="44180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grpSp>
          <p:nvGrpSpPr>
            <p:cNvPr id="22" name="išľîḑê"/>
            <p:cNvGrpSpPr/>
            <p:nvPr/>
          </p:nvGrpSpPr>
          <p:grpSpPr>
            <a:xfrm>
              <a:off x="2968420" y="2343100"/>
              <a:ext cx="2005747" cy="1008598"/>
              <a:chOff x="2968420" y="2343100"/>
              <a:chExt cx="2005747" cy="1008598"/>
            </a:xfrm>
          </p:grpSpPr>
          <p:sp>
            <p:nvSpPr>
              <p:cNvPr id="27" name="í$ḷïďé"/>
              <p:cNvSpPr/>
              <p:nvPr/>
            </p:nvSpPr>
            <p:spPr bwMode="auto">
              <a:xfrm flipH="1">
                <a:off x="2968420" y="2784906"/>
                <a:ext cx="2005747" cy="5667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  <a:endParaRPr lang="en-US" altLang="zh-CN" sz="1100" dirty="0"/>
              </a:p>
            </p:txBody>
          </p:sp>
          <p:sp>
            <p:nvSpPr>
              <p:cNvPr id="28" name="isḷíḋê"/>
              <p:cNvSpPr txBox="1"/>
              <p:nvPr/>
            </p:nvSpPr>
            <p:spPr bwMode="auto">
              <a:xfrm flipH="1">
                <a:off x="2968421" y="2343100"/>
                <a:ext cx="2005746" cy="44180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sp>
          <p:nvSpPr>
            <p:cNvPr id="23" name="ïSľídê"/>
            <p:cNvSpPr/>
            <p:nvPr/>
          </p:nvSpPr>
          <p:spPr bwMode="auto">
            <a:xfrm flipH="1">
              <a:off x="669925" y="3739782"/>
              <a:ext cx="2298495" cy="5730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24" name="ïšlïḓe"/>
            <p:cNvSpPr txBox="1"/>
            <p:nvPr/>
          </p:nvSpPr>
          <p:spPr bwMode="auto">
            <a:xfrm flipH="1">
              <a:off x="669926" y="3297976"/>
              <a:ext cx="2298494" cy="4467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  <a:endParaRPr lang="en-US" altLang="zh-CN" sz="2000" b="1" dirty="0"/>
            </a:p>
          </p:txBody>
        </p:sp>
        <p:sp>
          <p:nvSpPr>
            <p:cNvPr id="25" name="íṥlïďè"/>
            <p:cNvSpPr/>
            <p:nvPr/>
          </p:nvSpPr>
          <p:spPr bwMode="auto">
            <a:xfrm flipH="1">
              <a:off x="9206151" y="3733585"/>
              <a:ext cx="2298495" cy="5730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26" name="îšḻîḑê"/>
            <p:cNvSpPr txBox="1"/>
            <p:nvPr/>
          </p:nvSpPr>
          <p:spPr bwMode="auto">
            <a:xfrm flipH="1">
              <a:off x="9206152" y="3291779"/>
              <a:ext cx="2298494" cy="4467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  <a:endParaRPr lang="en-US" altLang="zh-CN" sz="2000" b="1" dirty="0"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Thanks.</a:t>
            </a:r>
            <a:br>
              <a:rPr lang="en-US" altLang="zh-CN"/>
            </a:br>
            <a:r>
              <a:rPr lang="en-US" altLang="zh-CN"/>
              <a:t>And Your Slogan Here.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/>
              <a:t>Speaker name and title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/>
              <a:t>www.islide.cc</a:t>
            </a:r>
            <a:endParaRPr lang="en-US" altLang="en-US" dirty="0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3" b="35303"/>
          <a:stretch>
            <a:fillRect/>
          </a:stretch>
        </p:blipFill>
        <p:spPr/>
      </p:pic>
      <p:sp>
        <p:nvSpPr>
          <p:cNvPr id="9" name="文本占位符 8"/>
          <p:cNvSpPr>
            <a:spLocks noGrp="1"/>
          </p:cNvSpPr>
          <p:nvPr>
            <p:ph type="body" sz="quarter" idx="15"/>
          </p:nvPr>
        </p:nvSpPr>
        <p:spPr>
          <a:solidFill>
            <a:schemeClr val="accent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747930" y="1689098"/>
            <a:ext cx="3099265" cy="1329600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50001"/>
              </a:avLst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THANKS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C4B4A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757434" y="4158912"/>
            <a:ext cx="1067686" cy="955554"/>
            <a:chOff x="5465642" y="1881487"/>
            <a:chExt cx="1687482" cy="1510256"/>
          </a:xfrm>
        </p:grpSpPr>
        <p:sp>
          <p:nvSpPr>
            <p:cNvPr id="15" name="矩形 2"/>
            <p:cNvSpPr/>
            <p:nvPr/>
          </p:nvSpPr>
          <p:spPr>
            <a:xfrm rot="18000000">
              <a:off x="5971193" y="2209811"/>
              <a:ext cx="1216578" cy="1147285"/>
            </a:xfrm>
            <a:prstGeom prst="rect">
              <a:avLst/>
            </a:prstGeom>
            <a:gradFill>
              <a:gsLst>
                <a:gs pos="23000">
                  <a:srgbClr val="A42E2E"/>
                </a:gs>
                <a:gs pos="100000">
                  <a:srgbClr val="CC4B4A">
                    <a:alpha val="0"/>
                    <a:lumMod val="0"/>
                    <a:lumOff val="100000"/>
                  </a:srgbClr>
                </a:gs>
                <a:gs pos="74000">
                  <a:srgbClr val="CC4B4A">
                    <a:alpha val="0"/>
                  </a:srgbClr>
                </a:gs>
              </a:gsLst>
              <a:lin ang="66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5465642" y="1881487"/>
              <a:ext cx="1217540" cy="1217544"/>
              <a:chOff x="5465642" y="1894187"/>
              <a:chExt cx="1217540" cy="1217544"/>
            </a:xfrm>
            <a:effectLst/>
          </p:grpSpPr>
          <p:sp>
            <p:nvSpPr>
              <p:cNvPr id="19" name="椭圆 18"/>
              <p:cNvSpPr/>
              <p:nvPr/>
            </p:nvSpPr>
            <p:spPr>
              <a:xfrm>
                <a:off x="5466012" y="1894559"/>
                <a:ext cx="1216800" cy="1216800"/>
              </a:xfrm>
              <a:prstGeom prst="ellipse">
                <a:avLst/>
              </a:prstGeom>
              <a:solidFill>
                <a:srgbClr val="D74B4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20" name="Freeform 18"/>
              <p:cNvSpPr>
                <a:spLocks noEditPoints="1"/>
              </p:cNvSpPr>
              <p:nvPr userDrawn="1"/>
            </p:nvSpPr>
            <p:spPr bwMode="auto">
              <a:xfrm>
                <a:off x="5465642" y="1894187"/>
                <a:ext cx="1217540" cy="1217544"/>
              </a:xfrm>
              <a:custGeom>
                <a:avLst/>
                <a:gdLst>
                  <a:gd name="T0" fmla="*/ 344 w 687"/>
                  <a:gd name="T1" fmla="*/ 0 h 685"/>
                  <a:gd name="T2" fmla="*/ 344 w 687"/>
                  <a:gd name="T3" fmla="*/ 0 h 685"/>
                  <a:gd name="T4" fmla="*/ 0 w 687"/>
                  <a:gd name="T5" fmla="*/ 344 h 685"/>
                  <a:gd name="T6" fmla="*/ 209 w 687"/>
                  <a:gd name="T7" fmla="*/ 659 h 685"/>
                  <a:gd name="T8" fmla="*/ 210 w 687"/>
                  <a:gd name="T9" fmla="*/ 648 h 685"/>
                  <a:gd name="T10" fmla="*/ 260 w 687"/>
                  <a:gd name="T11" fmla="*/ 402 h 685"/>
                  <a:gd name="T12" fmla="*/ 362 w 687"/>
                  <a:gd name="T13" fmla="*/ 334 h 685"/>
                  <a:gd name="T14" fmla="*/ 430 w 687"/>
                  <a:gd name="T15" fmla="*/ 436 h 685"/>
                  <a:gd name="T16" fmla="*/ 380 w 687"/>
                  <a:gd name="T17" fmla="*/ 682 h 685"/>
                  <a:gd name="T18" fmla="*/ 379 w 687"/>
                  <a:gd name="T19" fmla="*/ 685 h 685"/>
                  <a:gd name="T20" fmla="*/ 687 w 687"/>
                  <a:gd name="T21" fmla="*/ 344 h 685"/>
                  <a:gd name="T22" fmla="*/ 344 w 687"/>
                  <a:gd name="T23" fmla="*/ 0 h 685"/>
                  <a:gd name="T24" fmla="*/ 388 w 687"/>
                  <a:gd name="T25" fmla="*/ 293 h 685"/>
                  <a:gd name="T26" fmla="*/ 299 w 687"/>
                  <a:gd name="T27" fmla="*/ 204 h 685"/>
                  <a:gd name="T28" fmla="*/ 388 w 687"/>
                  <a:gd name="T29" fmla="*/ 115 h 685"/>
                  <a:gd name="T30" fmla="*/ 477 w 687"/>
                  <a:gd name="T31" fmla="*/ 204 h 685"/>
                  <a:gd name="T32" fmla="*/ 388 w 687"/>
                  <a:gd name="T33" fmla="*/ 293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87" h="685">
                    <a:moveTo>
                      <a:pt x="344" y="0"/>
                    </a:moveTo>
                    <a:cubicBezTo>
                      <a:pt x="344" y="0"/>
                      <a:pt x="344" y="0"/>
                      <a:pt x="344" y="0"/>
                    </a:cubicBezTo>
                    <a:cubicBezTo>
                      <a:pt x="155" y="0"/>
                      <a:pt x="0" y="155"/>
                      <a:pt x="0" y="344"/>
                    </a:cubicBezTo>
                    <a:cubicBezTo>
                      <a:pt x="0" y="485"/>
                      <a:pt x="86" y="607"/>
                      <a:pt x="209" y="659"/>
                    </a:cubicBezTo>
                    <a:cubicBezTo>
                      <a:pt x="209" y="656"/>
                      <a:pt x="209" y="652"/>
                      <a:pt x="210" y="648"/>
                    </a:cubicBezTo>
                    <a:cubicBezTo>
                      <a:pt x="260" y="402"/>
                      <a:pt x="260" y="402"/>
                      <a:pt x="260" y="402"/>
                    </a:cubicBezTo>
                    <a:cubicBezTo>
                      <a:pt x="269" y="355"/>
                      <a:pt x="315" y="325"/>
                      <a:pt x="362" y="334"/>
                    </a:cubicBezTo>
                    <a:cubicBezTo>
                      <a:pt x="409" y="344"/>
                      <a:pt x="439" y="390"/>
                      <a:pt x="430" y="436"/>
                    </a:cubicBezTo>
                    <a:cubicBezTo>
                      <a:pt x="380" y="682"/>
                      <a:pt x="380" y="682"/>
                      <a:pt x="380" y="682"/>
                    </a:cubicBezTo>
                    <a:cubicBezTo>
                      <a:pt x="379" y="684"/>
                      <a:pt x="379" y="684"/>
                      <a:pt x="379" y="685"/>
                    </a:cubicBezTo>
                    <a:cubicBezTo>
                      <a:pt x="551" y="668"/>
                      <a:pt x="687" y="521"/>
                      <a:pt x="687" y="344"/>
                    </a:cubicBezTo>
                    <a:cubicBezTo>
                      <a:pt x="687" y="155"/>
                      <a:pt x="533" y="0"/>
                      <a:pt x="344" y="0"/>
                    </a:cubicBezTo>
                    <a:close/>
                    <a:moveTo>
                      <a:pt x="388" y="293"/>
                    </a:moveTo>
                    <a:cubicBezTo>
                      <a:pt x="339" y="293"/>
                      <a:pt x="299" y="253"/>
                      <a:pt x="299" y="204"/>
                    </a:cubicBezTo>
                    <a:cubicBezTo>
                      <a:pt x="299" y="155"/>
                      <a:pt x="339" y="115"/>
                      <a:pt x="388" y="115"/>
                    </a:cubicBezTo>
                    <a:cubicBezTo>
                      <a:pt x="437" y="115"/>
                      <a:pt x="477" y="155"/>
                      <a:pt x="477" y="204"/>
                    </a:cubicBezTo>
                    <a:cubicBezTo>
                      <a:pt x="477" y="253"/>
                      <a:pt x="437" y="293"/>
                      <a:pt x="388" y="29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</p:grpSp>
      <p:sp>
        <p:nvSpPr>
          <p:cNvPr id="21" name="标题 8"/>
          <p:cNvSpPr txBox="1"/>
          <p:nvPr/>
        </p:nvSpPr>
        <p:spPr>
          <a:xfrm>
            <a:off x="3256230" y="2028830"/>
            <a:ext cx="5679540" cy="117810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wrap="none" lIns="91440" tIns="45720" rIns="91440" bIns="45720" rtlCol="0" anchor="ctr">
            <a:noAutofit/>
          </a:bodyPr>
          <a:lstStyle>
            <a:lvl1pPr algn="ctr" defTabSz="913765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zh-CN" altLang="en-US" sz="2000" b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使用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iSlide 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插件</a:t>
            </a:r>
            <a:b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</a:b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为您节省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90%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的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PPT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设计时间</a:t>
            </a:r>
            <a:b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</a:b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iSlide add-in saves 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you 90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% time in making PowerPoint slides.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22" name="副标题 9"/>
          <p:cNvSpPr txBox="1"/>
          <p:nvPr/>
        </p:nvSpPr>
        <p:spPr>
          <a:xfrm>
            <a:off x="2669382" y="5352752"/>
            <a:ext cx="6853237" cy="6289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3765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www.islide.cc</a:t>
            </a: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669925" y="3648073"/>
            <a:ext cx="10850563" cy="2495553"/>
            <a:chOff x="3012141" y="1290918"/>
            <a:chExt cx="6122894" cy="3440782"/>
          </a:xfrm>
        </p:grpSpPr>
        <p:sp>
          <p:nvSpPr>
            <p:cNvPr id="30" name="矩形 29"/>
            <p:cNvSpPr/>
            <p:nvPr/>
          </p:nvSpPr>
          <p:spPr>
            <a:xfrm>
              <a:off x="3012141" y="1748117"/>
              <a:ext cx="6122894" cy="2983583"/>
            </a:xfrm>
            <a:prstGeom prst="rect">
              <a:avLst/>
            </a:prstGeom>
            <a:ln w="3175">
              <a:solidFill>
                <a:srgbClr val="000000"/>
              </a:solidFill>
            </a:ln>
          </p:spPr>
          <p:txBody>
            <a:bodyPr wrap="square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本素材由</a:t>
              </a: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提供</a:t>
              </a: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尊重知识产权并注重保护用户享有的各项权利。郑重提醒您：</a:t>
              </a: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插件中提供的任何信息内容的所有权、知识产权归其原始权利人或权利受让人所有，您免费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/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购买获得的是信息内容的使用权，并受下述条款的约束；</a:t>
              </a: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1.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您仅可以个人非商业用途使用该等信息内容，不可将信息内容的全部或部分用于出售，或以出租、出借、转让、分销、发布等其他任何方式供他人使用；</a:t>
              </a: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2.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禁止在接入互联网或移动互联网的任何网站、平台、应用或程序上以任何方式为他人提供</a:t>
              </a: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zh-CN" altLang="en-US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插件资源内容的下载。</a:t>
              </a: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The resource is supplied by </a:t>
              </a:r>
              <a:r>
                <a:rPr lang="en-US" altLang="zh-CN" sz="700" dirty="0"/>
                <a:t>iSlide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.</a:t>
              </a:r>
              <a:endParaRPr lang="en-US" altLang="zh-CN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/>
                <a:t>iSlide</a:t>
              </a:r>
              <a:r>
                <a:rPr lang="en-US" altLang="zh-CN" sz="700" baseline="30000" dirty="0"/>
                <a:t> </a:t>
              </a: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 respects all intellectual property rights and protects all the rights its users acquired. Solemnly remind you:</a:t>
              </a:r>
              <a:endParaRPr lang="en-US" altLang="zh-CN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 </a:t>
              </a:r>
              <a:endParaRPr lang="en-US" altLang="zh-CN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The ownership and intellectual property of the resources supplied in iSlide Add-in belongs to its owner or the assignee of this ownership. You only acquired the usage of the resources supplied in iSlide Add-in, as well as respected the following restrain terms:</a:t>
              </a:r>
              <a:endParaRPr lang="en-US" altLang="zh-CN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1.You are only allowed to use such resource for personal and non-commercial aim, not allowed to use such resource or part of it for the sale; or rent, lend, transfer to others; or distribute or release it in any way.</a:t>
              </a:r>
              <a:endParaRPr lang="en-US" altLang="zh-CN" sz="7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7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2.You are not permitted to provide the resource of iSlide Add-in to any website, platform, application in the Internet or mobile Internet.</a:t>
              </a:r>
              <a:endParaRPr lang="zh-CN" altLang="en-US" sz="7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012141" y="1290918"/>
              <a:ext cx="6122894" cy="457200"/>
            </a:xfrm>
            <a:prstGeom prst="rect">
              <a:avLst/>
            </a:prstGeom>
            <a:solidFill>
              <a:srgbClr val="000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50" dirty="0"/>
                <a:t>iSlide</a:t>
              </a:r>
              <a:r>
                <a:rPr lang="en-US" altLang="zh-CN" sz="1050" baseline="30000" dirty="0"/>
                <a:t>  </a:t>
              </a:r>
              <a:r>
                <a:rPr lang="zh-CN" altLang="en-US" sz="105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版权声明  </a:t>
              </a:r>
              <a:r>
                <a:rPr lang="en-US" altLang="zh-CN" sz="105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COPYRIGHT NOTICE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351892" y="1132701"/>
            <a:ext cx="3551553" cy="1643957"/>
            <a:chOff x="3351892" y="1132701"/>
            <a:chExt cx="3551553" cy="1643957"/>
          </a:xfrm>
        </p:grpSpPr>
        <p:sp>
          <p:nvSpPr>
            <p:cNvPr id="32" name="矩形 189"/>
            <p:cNvSpPr/>
            <p:nvPr/>
          </p:nvSpPr>
          <p:spPr>
            <a:xfrm>
              <a:off x="3351892" y="2453493"/>
              <a:ext cx="3336479" cy="3231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/>
            <a:p>
              <a:pPr defTabSz="913765">
                <a:lnSpc>
                  <a:spcPct val="15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  <a:hlinkClick r:id="rId1"/>
                </a:rPr>
                <a:t>www.islide.cc</a:t>
              </a:r>
              <a:endParaRPr lang="zh-CN" altLang="en-US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3" name="矩形 190"/>
            <p:cNvSpPr/>
            <p:nvPr/>
          </p:nvSpPr>
          <p:spPr>
            <a:xfrm>
              <a:off x="3351892" y="1132701"/>
              <a:ext cx="3551553" cy="12618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t">
              <a:spAutoFit/>
            </a:bodyPr>
            <a:lstStyle/>
            <a:p>
              <a:pPr defTabSz="913765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“一键”美化神器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lnSpc>
                  <a:spcPct val="120000"/>
                </a:lnSpc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180K+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专业</a:t>
              </a: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素材资源下载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让</a:t>
              </a:r>
              <a:r>
                <a:rPr lang="en-US" altLang="zh-CN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PPT</a:t>
              </a:r>
              <a:r>
                <a:rPr lang="zh-CN" altLang="en-US" sz="1000" dirty="0">
                  <a:solidFill>
                    <a:srgbClr val="CC4B4A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设计简单起来！</a:t>
              </a:r>
              <a:endParaRPr lang="en-US" altLang="zh-CN" sz="1000" dirty="0">
                <a:solidFill>
                  <a:srgbClr val="CC4B4A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defRPr/>
              </a:pPr>
              <a:endParaRPr lang="en-US" altLang="zh-CN" sz="1000" dirty="0">
                <a:solidFill>
                  <a:srgbClr val="CC4B4A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All-in-One PowerPoint Optimization Add-in 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180K+ Professional PowerPoint Resources</a:t>
              </a:r>
              <a:endParaRPr lang="en-US" altLang="zh-CN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  <a:p>
              <a:pPr defTabSz="913765">
                <a:defRPr/>
              </a:pPr>
              <a:r>
                <a:rPr lang="en-US" altLang="zh-CN" sz="1000" dirty="0"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Make Presentation Design Easy</a:t>
              </a:r>
              <a:endParaRPr lang="zh-CN" altLang="en-US" sz="1000" dirty="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381329" y="1128666"/>
            <a:ext cx="1980029" cy="1757843"/>
            <a:chOff x="7381329" y="1128666"/>
            <a:chExt cx="1980029" cy="1757843"/>
          </a:xfrm>
        </p:grpSpPr>
        <p:sp>
          <p:nvSpPr>
            <p:cNvPr id="34" name="矩形 211"/>
            <p:cNvSpPr/>
            <p:nvPr/>
          </p:nvSpPr>
          <p:spPr>
            <a:xfrm>
              <a:off x="7381329" y="2486399"/>
              <a:ext cx="19800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关注官方微信公众号</a:t>
              </a:r>
              <a:b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</a:br>
              <a:r>
                <a:rPr lang="en-US" altLang="zh-CN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Contact us at support@islide.cc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35" name="组合 212"/>
            <p:cNvGrpSpPr/>
            <p:nvPr/>
          </p:nvGrpSpPr>
          <p:grpSpPr>
            <a:xfrm>
              <a:off x="7692468" y="1128666"/>
              <a:ext cx="1357733" cy="1357734"/>
              <a:chOff x="4693653" y="1484781"/>
              <a:chExt cx="2329760" cy="2329758"/>
            </a:xfrm>
          </p:grpSpPr>
          <p:pic>
            <p:nvPicPr>
              <p:cNvPr id="36" name="图片 213"/>
              <p:cNvPicPr>
                <a:picLocks noChangeAspect="1"/>
              </p:cNvPicPr>
              <p:nvPr/>
            </p:nvPicPr>
            <p:blipFill>
              <a:blip r:embed="rId2" cstate="email"/>
              <a:stretch>
                <a:fillRect/>
              </a:stretch>
            </p:blipFill>
            <p:spPr>
              <a:xfrm>
                <a:off x="4693653" y="1484781"/>
                <a:ext cx="2329760" cy="2329758"/>
              </a:xfrm>
              <a:prstGeom prst="rect">
                <a:avLst/>
              </a:prstGeom>
            </p:spPr>
          </p:pic>
          <p:grpSp>
            <p:nvGrpSpPr>
              <p:cNvPr id="37" name="组合 214"/>
              <p:cNvGrpSpPr/>
              <p:nvPr/>
            </p:nvGrpSpPr>
            <p:grpSpPr>
              <a:xfrm>
                <a:off x="5497245" y="2228001"/>
                <a:ext cx="722580" cy="722580"/>
                <a:chOff x="5758004" y="2227152"/>
                <a:chExt cx="724278" cy="724278"/>
              </a:xfrm>
            </p:grpSpPr>
            <p:sp>
              <p:nvSpPr>
                <p:cNvPr id="38" name="圆角矩形 215"/>
                <p:cNvSpPr/>
                <p:nvPr/>
              </p:nvSpPr>
              <p:spPr>
                <a:xfrm>
                  <a:off x="5758004" y="2227152"/>
                  <a:ext cx="724278" cy="724278"/>
                </a:xfrm>
                <a:prstGeom prst="roundRect">
                  <a:avLst>
                    <a:gd name="adj" fmla="val 702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圆角矩形 216"/>
                <p:cNvSpPr/>
                <p:nvPr/>
              </p:nvSpPr>
              <p:spPr>
                <a:xfrm>
                  <a:off x="5804041" y="2273189"/>
                  <a:ext cx="632205" cy="632205"/>
                </a:xfrm>
                <a:prstGeom prst="roundRect">
                  <a:avLst>
                    <a:gd name="adj" fmla="val 10091"/>
                  </a:avLst>
                </a:prstGeom>
                <a:blipFill>
                  <a:blip r:embed="rId3" cstate="email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  <p:cxnSp>
        <p:nvCxnSpPr>
          <p:cNvPr id="49" name="直接连接符 48"/>
          <p:cNvCxnSpPr/>
          <p:nvPr/>
        </p:nvCxnSpPr>
        <p:spPr>
          <a:xfrm>
            <a:off x="3007696" y="1070043"/>
            <a:ext cx="0" cy="1689055"/>
          </a:xfrm>
          <a:prstGeom prst="line">
            <a:avLst/>
          </a:prstGeom>
          <a:ln w="3175">
            <a:solidFill>
              <a:srgbClr val="000000"/>
            </a:solidFill>
          </a:ln>
        </p:spPr>
      </p:cxnSp>
      <p:cxnSp>
        <p:nvCxnSpPr>
          <p:cNvPr id="50" name="直接连接符 49"/>
          <p:cNvCxnSpPr/>
          <p:nvPr/>
        </p:nvCxnSpPr>
        <p:spPr>
          <a:xfrm>
            <a:off x="7247640" y="1070043"/>
            <a:ext cx="0" cy="1689055"/>
          </a:xfrm>
          <a:prstGeom prst="line">
            <a:avLst/>
          </a:prstGeom>
          <a:ln w="3175">
            <a:solidFill>
              <a:srgbClr val="000000"/>
            </a:solidFill>
          </a:ln>
        </p:spPr>
      </p:cxnSp>
      <p:grpSp>
        <p:nvGrpSpPr>
          <p:cNvPr id="28" name="组合 27"/>
          <p:cNvGrpSpPr/>
          <p:nvPr/>
        </p:nvGrpSpPr>
        <p:grpSpPr>
          <a:xfrm>
            <a:off x="669926" y="1204895"/>
            <a:ext cx="1263649" cy="331470"/>
            <a:chOff x="669926" y="1204895"/>
            <a:chExt cx="1699443" cy="445784"/>
          </a:xfrm>
        </p:grpSpPr>
        <p:sp>
          <p:nvSpPr>
            <p:cNvPr id="40" name="AutoShape 15"/>
            <p:cNvSpPr>
              <a:spLocks noChangeAspect="1" noChangeArrowheads="1" noTextEdit="1"/>
            </p:cNvSpPr>
            <p:nvPr/>
          </p:nvSpPr>
          <p:spPr bwMode="auto">
            <a:xfrm>
              <a:off x="669926" y="1204895"/>
              <a:ext cx="1699443" cy="445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1" name="Freeform 17"/>
            <p:cNvSpPr/>
            <p:nvPr/>
          </p:nvSpPr>
          <p:spPr bwMode="auto">
            <a:xfrm>
              <a:off x="670473" y="1204895"/>
              <a:ext cx="444415" cy="445784"/>
            </a:xfrm>
            <a:custGeom>
              <a:avLst/>
              <a:gdLst>
                <a:gd name="T0" fmla="*/ 344 w 687"/>
                <a:gd name="T1" fmla="*/ 687 h 687"/>
                <a:gd name="T2" fmla="*/ 344 w 687"/>
                <a:gd name="T3" fmla="*/ 687 h 687"/>
                <a:gd name="T4" fmla="*/ 0 w 687"/>
                <a:gd name="T5" fmla="*/ 344 h 687"/>
                <a:gd name="T6" fmla="*/ 0 w 687"/>
                <a:gd name="T7" fmla="*/ 344 h 687"/>
                <a:gd name="T8" fmla="*/ 344 w 687"/>
                <a:gd name="T9" fmla="*/ 0 h 687"/>
                <a:gd name="T10" fmla="*/ 344 w 687"/>
                <a:gd name="T11" fmla="*/ 0 h 687"/>
                <a:gd name="T12" fmla="*/ 687 w 687"/>
                <a:gd name="T13" fmla="*/ 344 h 687"/>
                <a:gd name="T14" fmla="*/ 687 w 687"/>
                <a:gd name="T15" fmla="*/ 344 h 687"/>
                <a:gd name="T16" fmla="*/ 344 w 687"/>
                <a:gd name="T17" fmla="*/ 68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7" h="687">
                  <a:moveTo>
                    <a:pt x="344" y="687"/>
                  </a:moveTo>
                  <a:cubicBezTo>
                    <a:pt x="344" y="687"/>
                    <a:pt x="344" y="687"/>
                    <a:pt x="344" y="687"/>
                  </a:cubicBezTo>
                  <a:cubicBezTo>
                    <a:pt x="155" y="687"/>
                    <a:pt x="0" y="533"/>
                    <a:pt x="0" y="344"/>
                  </a:cubicBezTo>
                  <a:cubicBezTo>
                    <a:pt x="0" y="344"/>
                    <a:pt x="0" y="344"/>
                    <a:pt x="0" y="344"/>
                  </a:cubicBezTo>
                  <a:cubicBezTo>
                    <a:pt x="0" y="155"/>
                    <a:pt x="155" y="0"/>
                    <a:pt x="34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533" y="0"/>
                    <a:pt x="687" y="155"/>
                    <a:pt x="687" y="344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7" y="533"/>
                    <a:pt x="533" y="687"/>
                    <a:pt x="344" y="6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2" name="Freeform 18"/>
            <p:cNvSpPr>
              <a:spLocks noEditPoints="1"/>
            </p:cNvSpPr>
            <p:nvPr/>
          </p:nvSpPr>
          <p:spPr bwMode="auto">
            <a:xfrm>
              <a:off x="670473" y="1204895"/>
              <a:ext cx="444415" cy="444417"/>
            </a:xfrm>
            <a:custGeom>
              <a:avLst/>
              <a:gdLst>
                <a:gd name="T0" fmla="*/ 344 w 687"/>
                <a:gd name="T1" fmla="*/ 0 h 685"/>
                <a:gd name="T2" fmla="*/ 344 w 687"/>
                <a:gd name="T3" fmla="*/ 0 h 685"/>
                <a:gd name="T4" fmla="*/ 0 w 687"/>
                <a:gd name="T5" fmla="*/ 344 h 685"/>
                <a:gd name="T6" fmla="*/ 209 w 687"/>
                <a:gd name="T7" fmla="*/ 659 h 685"/>
                <a:gd name="T8" fmla="*/ 210 w 687"/>
                <a:gd name="T9" fmla="*/ 648 h 685"/>
                <a:gd name="T10" fmla="*/ 260 w 687"/>
                <a:gd name="T11" fmla="*/ 402 h 685"/>
                <a:gd name="T12" fmla="*/ 362 w 687"/>
                <a:gd name="T13" fmla="*/ 334 h 685"/>
                <a:gd name="T14" fmla="*/ 430 w 687"/>
                <a:gd name="T15" fmla="*/ 436 h 685"/>
                <a:gd name="T16" fmla="*/ 380 w 687"/>
                <a:gd name="T17" fmla="*/ 682 h 685"/>
                <a:gd name="T18" fmla="*/ 379 w 687"/>
                <a:gd name="T19" fmla="*/ 685 h 685"/>
                <a:gd name="T20" fmla="*/ 687 w 687"/>
                <a:gd name="T21" fmla="*/ 344 h 685"/>
                <a:gd name="T22" fmla="*/ 344 w 687"/>
                <a:gd name="T23" fmla="*/ 0 h 685"/>
                <a:gd name="T24" fmla="*/ 388 w 687"/>
                <a:gd name="T25" fmla="*/ 293 h 685"/>
                <a:gd name="T26" fmla="*/ 299 w 687"/>
                <a:gd name="T27" fmla="*/ 204 h 685"/>
                <a:gd name="T28" fmla="*/ 388 w 687"/>
                <a:gd name="T29" fmla="*/ 115 h 685"/>
                <a:gd name="T30" fmla="*/ 477 w 687"/>
                <a:gd name="T31" fmla="*/ 204 h 685"/>
                <a:gd name="T32" fmla="*/ 388 w 687"/>
                <a:gd name="T33" fmla="*/ 293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87" h="685">
                  <a:moveTo>
                    <a:pt x="344" y="0"/>
                  </a:moveTo>
                  <a:cubicBezTo>
                    <a:pt x="344" y="0"/>
                    <a:pt x="344" y="0"/>
                    <a:pt x="344" y="0"/>
                  </a:cubicBezTo>
                  <a:cubicBezTo>
                    <a:pt x="155" y="0"/>
                    <a:pt x="0" y="155"/>
                    <a:pt x="0" y="344"/>
                  </a:cubicBezTo>
                  <a:cubicBezTo>
                    <a:pt x="0" y="485"/>
                    <a:pt x="86" y="607"/>
                    <a:pt x="209" y="659"/>
                  </a:cubicBezTo>
                  <a:cubicBezTo>
                    <a:pt x="209" y="656"/>
                    <a:pt x="209" y="652"/>
                    <a:pt x="210" y="648"/>
                  </a:cubicBezTo>
                  <a:cubicBezTo>
                    <a:pt x="260" y="402"/>
                    <a:pt x="260" y="402"/>
                    <a:pt x="260" y="402"/>
                  </a:cubicBezTo>
                  <a:cubicBezTo>
                    <a:pt x="269" y="355"/>
                    <a:pt x="315" y="325"/>
                    <a:pt x="362" y="334"/>
                  </a:cubicBezTo>
                  <a:cubicBezTo>
                    <a:pt x="409" y="344"/>
                    <a:pt x="439" y="390"/>
                    <a:pt x="430" y="436"/>
                  </a:cubicBezTo>
                  <a:cubicBezTo>
                    <a:pt x="380" y="682"/>
                    <a:pt x="380" y="682"/>
                    <a:pt x="380" y="682"/>
                  </a:cubicBezTo>
                  <a:cubicBezTo>
                    <a:pt x="379" y="684"/>
                    <a:pt x="379" y="684"/>
                    <a:pt x="379" y="685"/>
                  </a:cubicBezTo>
                  <a:cubicBezTo>
                    <a:pt x="551" y="668"/>
                    <a:pt x="687" y="521"/>
                    <a:pt x="687" y="344"/>
                  </a:cubicBezTo>
                  <a:cubicBezTo>
                    <a:pt x="687" y="155"/>
                    <a:pt x="533" y="0"/>
                    <a:pt x="344" y="0"/>
                  </a:cubicBezTo>
                  <a:close/>
                  <a:moveTo>
                    <a:pt x="388" y="293"/>
                  </a:moveTo>
                  <a:cubicBezTo>
                    <a:pt x="339" y="293"/>
                    <a:pt x="299" y="253"/>
                    <a:pt x="299" y="204"/>
                  </a:cubicBezTo>
                  <a:cubicBezTo>
                    <a:pt x="299" y="155"/>
                    <a:pt x="339" y="115"/>
                    <a:pt x="388" y="115"/>
                  </a:cubicBezTo>
                  <a:cubicBezTo>
                    <a:pt x="437" y="115"/>
                    <a:pt x="477" y="155"/>
                    <a:pt x="477" y="204"/>
                  </a:cubicBezTo>
                  <a:cubicBezTo>
                    <a:pt x="477" y="253"/>
                    <a:pt x="437" y="293"/>
                    <a:pt x="388" y="293"/>
                  </a:cubicBezTo>
                  <a:close/>
                </a:path>
              </a:pathLst>
            </a:custGeom>
            <a:solidFill>
              <a:srgbClr val="CC4B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3" name="Freeform 19"/>
            <p:cNvSpPr/>
            <p:nvPr/>
          </p:nvSpPr>
          <p:spPr bwMode="auto">
            <a:xfrm>
              <a:off x="1316721" y="1281471"/>
              <a:ext cx="237933" cy="309587"/>
            </a:xfrm>
            <a:custGeom>
              <a:avLst/>
              <a:gdLst>
                <a:gd name="T0" fmla="*/ 320 w 368"/>
                <a:gd name="T1" fmla="*/ 141 h 477"/>
                <a:gd name="T2" fmla="*/ 291 w 368"/>
                <a:gd name="T3" fmla="*/ 119 h 477"/>
                <a:gd name="T4" fmla="*/ 263 w 368"/>
                <a:gd name="T5" fmla="*/ 77 h 477"/>
                <a:gd name="T6" fmla="*/ 183 w 368"/>
                <a:gd name="T7" fmla="*/ 54 h 477"/>
                <a:gd name="T8" fmla="*/ 106 w 368"/>
                <a:gd name="T9" fmla="*/ 72 h 477"/>
                <a:gd name="T10" fmla="*/ 76 w 368"/>
                <a:gd name="T11" fmla="*/ 123 h 477"/>
                <a:gd name="T12" fmla="*/ 99 w 368"/>
                <a:gd name="T13" fmla="*/ 168 h 477"/>
                <a:gd name="T14" fmla="*/ 187 w 368"/>
                <a:gd name="T15" fmla="*/ 197 h 477"/>
                <a:gd name="T16" fmla="*/ 280 w 368"/>
                <a:gd name="T17" fmla="*/ 223 h 477"/>
                <a:gd name="T18" fmla="*/ 342 w 368"/>
                <a:gd name="T19" fmla="*/ 264 h 477"/>
                <a:gd name="T20" fmla="*/ 368 w 368"/>
                <a:gd name="T21" fmla="*/ 339 h 477"/>
                <a:gd name="T22" fmla="*/ 321 w 368"/>
                <a:gd name="T23" fmla="*/ 438 h 477"/>
                <a:gd name="T24" fmla="*/ 197 w 368"/>
                <a:gd name="T25" fmla="*/ 477 h 477"/>
                <a:gd name="T26" fmla="*/ 51 w 368"/>
                <a:gd name="T27" fmla="*/ 434 h 477"/>
                <a:gd name="T28" fmla="*/ 4 w 368"/>
                <a:gd name="T29" fmla="*/ 351 h 477"/>
                <a:gd name="T30" fmla="*/ 29 w 368"/>
                <a:gd name="T31" fmla="*/ 318 h 477"/>
                <a:gd name="T32" fmla="*/ 32 w 368"/>
                <a:gd name="T33" fmla="*/ 318 h 477"/>
                <a:gd name="T34" fmla="*/ 62 w 368"/>
                <a:gd name="T35" fmla="*/ 340 h 477"/>
                <a:gd name="T36" fmla="*/ 101 w 368"/>
                <a:gd name="T37" fmla="*/ 397 h 477"/>
                <a:gd name="T38" fmla="*/ 194 w 368"/>
                <a:gd name="T39" fmla="*/ 422 h 477"/>
                <a:gd name="T40" fmla="*/ 277 w 368"/>
                <a:gd name="T41" fmla="*/ 401 h 477"/>
                <a:gd name="T42" fmla="*/ 309 w 368"/>
                <a:gd name="T43" fmla="*/ 343 h 477"/>
                <a:gd name="T44" fmla="*/ 276 w 368"/>
                <a:gd name="T45" fmla="*/ 288 h 477"/>
                <a:gd name="T46" fmla="*/ 165 w 368"/>
                <a:gd name="T47" fmla="*/ 254 h 477"/>
                <a:gd name="T48" fmla="*/ 53 w 368"/>
                <a:gd name="T49" fmla="*/ 207 h 477"/>
                <a:gd name="T50" fmla="*/ 18 w 368"/>
                <a:gd name="T51" fmla="*/ 127 h 477"/>
                <a:gd name="T52" fmla="*/ 62 w 368"/>
                <a:gd name="T53" fmla="*/ 36 h 477"/>
                <a:gd name="T54" fmla="*/ 180 w 368"/>
                <a:gd name="T55" fmla="*/ 0 h 477"/>
                <a:gd name="T56" fmla="*/ 304 w 368"/>
                <a:gd name="T57" fmla="*/ 36 h 477"/>
                <a:gd name="T58" fmla="*/ 349 w 368"/>
                <a:gd name="T59" fmla="*/ 108 h 477"/>
                <a:gd name="T60" fmla="*/ 324 w 368"/>
                <a:gd name="T61" fmla="*/ 140 h 477"/>
                <a:gd name="T62" fmla="*/ 320 w 368"/>
                <a:gd name="T63" fmla="*/ 141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8" h="477">
                  <a:moveTo>
                    <a:pt x="320" y="141"/>
                  </a:moveTo>
                  <a:cubicBezTo>
                    <a:pt x="306" y="142"/>
                    <a:pt x="294" y="133"/>
                    <a:pt x="291" y="119"/>
                  </a:cubicBezTo>
                  <a:cubicBezTo>
                    <a:pt x="286" y="101"/>
                    <a:pt x="276" y="87"/>
                    <a:pt x="263" y="77"/>
                  </a:cubicBezTo>
                  <a:cubicBezTo>
                    <a:pt x="244" y="62"/>
                    <a:pt x="218" y="54"/>
                    <a:pt x="183" y="54"/>
                  </a:cubicBezTo>
                  <a:cubicBezTo>
                    <a:pt x="151" y="54"/>
                    <a:pt x="126" y="60"/>
                    <a:pt x="106" y="72"/>
                  </a:cubicBezTo>
                  <a:cubicBezTo>
                    <a:pt x="86" y="84"/>
                    <a:pt x="76" y="101"/>
                    <a:pt x="76" y="123"/>
                  </a:cubicBezTo>
                  <a:cubicBezTo>
                    <a:pt x="76" y="143"/>
                    <a:pt x="84" y="158"/>
                    <a:pt x="99" y="168"/>
                  </a:cubicBezTo>
                  <a:cubicBezTo>
                    <a:pt x="114" y="178"/>
                    <a:pt x="144" y="187"/>
                    <a:pt x="187" y="197"/>
                  </a:cubicBezTo>
                  <a:cubicBezTo>
                    <a:pt x="225" y="205"/>
                    <a:pt x="256" y="214"/>
                    <a:pt x="280" y="223"/>
                  </a:cubicBezTo>
                  <a:cubicBezTo>
                    <a:pt x="304" y="232"/>
                    <a:pt x="325" y="245"/>
                    <a:pt x="342" y="264"/>
                  </a:cubicBezTo>
                  <a:cubicBezTo>
                    <a:pt x="359" y="283"/>
                    <a:pt x="368" y="307"/>
                    <a:pt x="368" y="339"/>
                  </a:cubicBezTo>
                  <a:cubicBezTo>
                    <a:pt x="368" y="378"/>
                    <a:pt x="352" y="411"/>
                    <a:pt x="321" y="438"/>
                  </a:cubicBezTo>
                  <a:cubicBezTo>
                    <a:pt x="289" y="464"/>
                    <a:pt x="248" y="477"/>
                    <a:pt x="197" y="477"/>
                  </a:cubicBezTo>
                  <a:cubicBezTo>
                    <a:pt x="132" y="477"/>
                    <a:pt x="84" y="462"/>
                    <a:pt x="51" y="434"/>
                  </a:cubicBezTo>
                  <a:cubicBezTo>
                    <a:pt x="26" y="411"/>
                    <a:pt x="11" y="384"/>
                    <a:pt x="4" y="351"/>
                  </a:cubicBezTo>
                  <a:cubicBezTo>
                    <a:pt x="0" y="335"/>
                    <a:pt x="13" y="320"/>
                    <a:pt x="29" y="318"/>
                  </a:cubicBezTo>
                  <a:cubicBezTo>
                    <a:pt x="32" y="318"/>
                    <a:pt x="32" y="318"/>
                    <a:pt x="32" y="318"/>
                  </a:cubicBezTo>
                  <a:cubicBezTo>
                    <a:pt x="46" y="317"/>
                    <a:pt x="58" y="326"/>
                    <a:pt x="62" y="340"/>
                  </a:cubicBezTo>
                  <a:cubicBezTo>
                    <a:pt x="68" y="365"/>
                    <a:pt x="81" y="384"/>
                    <a:pt x="101" y="397"/>
                  </a:cubicBezTo>
                  <a:cubicBezTo>
                    <a:pt x="127" y="413"/>
                    <a:pt x="158" y="422"/>
                    <a:pt x="194" y="422"/>
                  </a:cubicBezTo>
                  <a:cubicBezTo>
                    <a:pt x="229" y="422"/>
                    <a:pt x="256" y="415"/>
                    <a:pt x="277" y="401"/>
                  </a:cubicBezTo>
                  <a:cubicBezTo>
                    <a:pt x="298" y="387"/>
                    <a:pt x="309" y="368"/>
                    <a:pt x="309" y="343"/>
                  </a:cubicBezTo>
                  <a:cubicBezTo>
                    <a:pt x="309" y="318"/>
                    <a:pt x="298" y="300"/>
                    <a:pt x="276" y="288"/>
                  </a:cubicBezTo>
                  <a:cubicBezTo>
                    <a:pt x="254" y="277"/>
                    <a:pt x="217" y="265"/>
                    <a:pt x="165" y="254"/>
                  </a:cubicBezTo>
                  <a:cubicBezTo>
                    <a:pt x="113" y="243"/>
                    <a:pt x="76" y="227"/>
                    <a:pt x="53" y="207"/>
                  </a:cubicBezTo>
                  <a:cubicBezTo>
                    <a:pt x="30" y="186"/>
                    <a:pt x="18" y="160"/>
                    <a:pt x="18" y="127"/>
                  </a:cubicBezTo>
                  <a:cubicBezTo>
                    <a:pt x="18" y="90"/>
                    <a:pt x="33" y="60"/>
                    <a:pt x="62" y="36"/>
                  </a:cubicBezTo>
                  <a:cubicBezTo>
                    <a:pt x="91" y="12"/>
                    <a:pt x="130" y="0"/>
                    <a:pt x="180" y="0"/>
                  </a:cubicBezTo>
                  <a:cubicBezTo>
                    <a:pt x="231" y="0"/>
                    <a:pt x="273" y="12"/>
                    <a:pt x="304" y="36"/>
                  </a:cubicBezTo>
                  <a:cubicBezTo>
                    <a:pt x="327" y="54"/>
                    <a:pt x="343" y="78"/>
                    <a:pt x="349" y="108"/>
                  </a:cubicBezTo>
                  <a:cubicBezTo>
                    <a:pt x="353" y="124"/>
                    <a:pt x="341" y="139"/>
                    <a:pt x="324" y="140"/>
                  </a:cubicBezTo>
                  <a:lnTo>
                    <a:pt x="320" y="141"/>
                  </a:ln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4" name="Freeform 20"/>
            <p:cNvSpPr/>
            <p:nvPr/>
          </p:nvSpPr>
          <p:spPr bwMode="auto">
            <a:xfrm>
              <a:off x="1603608" y="1286121"/>
              <a:ext cx="36921" cy="299742"/>
            </a:xfrm>
            <a:custGeom>
              <a:avLst/>
              <a:gdLst>
                <a:gd name="T0" fmla="*/ 29 w 57"/>
                <a:gd name="T1" fmla="*/ 462 h 462"/>
                <a:gd name="T2" fmla="*/ 29 w 57"/>
                <a:gd name="T3" fmla="*/ 462 h 462"/>
                <a:gd name="T4" fmla="*/ 0 w 57"/>
                <a:gd name="T5" fmla="*/ 434 h 462"/>
                <a:gd name="T6" fmla="*/ 0 w 57"/>
                <a:gd name="T7" fmla="*/ 29 h 462"/>
                <a:gd name="T8" fmla="*/ 29 w 57"/>
                <a:gd name="T9" fmla="*/ 0 h 462"/>
                <a:gd name="T10" fmla="*/ 29 w 57"/>
                <a:gd name="T11" fmla="*/ 0 h 462"/>
                <a:gd name="T12" fmla="*/ 57 w 57"/>
                <a:gd name="T13" fmla="*/ 29 h 462"/>
                <a:gd name="T14" fmla="*/ 57 w 57"/>
                <a:gd name="T15" fmla="*/ 434 h 462"/>
                <a:gd name="T16" fmla="*/ 29 w 57"/>
                <a:gd name="T17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62">
                  <a:moveTo>
                    <a:pt x="29" y="462"/>
                  </a:moveTo>
                  <a:cubicBezTo>
                    <a:pt x="29" y="462"/>
                    <a:pt x="29" y="462"/>
                    <a:pt x="29" y="462"/>
                  </a:cubicBezTo>
                  <a:cubicBezTo>
                    <a:pt x="13" y="462"/>
                    <a:pt x="0" y="449"/>
                    <a:pt x="0" y="43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57" y="13"/>
                    <a:pt x="57" y="29"/>
                  </a:cubicBezTo>
                  <a:cubicBezTo>
                    <a:pt x="57" y="434"/>
                    <a:pt x="57" y="434"/>
                    <a:pt x="57" y="434"/>
                  </a:cubicBezTo>
                  <a:cubicBezTo>
                    <a:pt x="57" y="449"/>
                    <a:pt x="44" y="462"/>
                    <a:pt x="29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5" name="Freeform 21"/>
            <p:cNvSpPr>
              <a:spLocks noEditPoints="1"/>
            </p:cNvSpPr>
            <p:nvPr/>
          </p:nvSpPr>
          <p:spPr bwMode="auto">
            <a:xfrm>
              <a:off x="1696867" y="1286121"/>
              <a:ext cx="36100" cy="299742"/>
            </a:xfrm>
            <a:custGeom>
              <a:avLst/>
              <a:gdLst>
                <a:gd name="T0" fmla="*/ 28 w 56"/>
                <a:gd name="T1" fmla="*/ 65 h 462"/>
                <a:gd name="T2" fmla="*/ 28 w 56"/>
                <a:gd name="T3" fmla="*/ 65 h 462"/>
                <a:gd name="T4" fmla="*/ 0 w 56"/>
                <a:gd name="T5" fmla="*/ 36 h 462"/>
                <a:gd name="T6" fmla="*/ 0 w 56"/>
                <a:gd name="T7" fmla="*/ 29 h 462"/>
                <a:gd name="T8" fmla="*/ 28 w 56"/>
                <a:gd name="T9" fmla="*/ 0 h 462"/>
                <a:gd name="T10" fmla="*/ 28 w 56"/>
                <a:gd name="T11" fmla="*/ 0 h 462"/>
                <a:gd name="T12" fmla="*/ 56 w 56"/>
                <a:gd name="T13" fmla="*/ 29 h 462"/>
                <a:gd name="T14" fmla="*/ 56 w 56"/>
                <a:gd name="T15" fmla="*/ 36 h 462"/>
                <a:gd name="T16" fmla="*/ 28 w 56"/>
                <a:gd name="T17" fmla="*/ 65 h 462"/>
                <a:gd name="T18" fmla="*/ 28 w 56"/>
                <a:gd name="T19" fmla="*/ 462 h 462"/>
                <a:gd name="T20" fmla="*/ 28 w 56"/>
                <a:gd name="T21" fmla="*/ 462 h 462"/>
                <a:gd name="T22" fmla="*/ 0 w 56"/>
                <a:gd name="T23" fmla="*/ 434 h 462"/>
                <a:gd name="T24" fmla="*/ 0 w 56"/>
                <a:gd name="T25" fmla="*/ 156 h 462"/>
                <a:gd name="T26" fmla="*/ 28 w 56"/>
                <a:gd name="T27" fmla="*/ 128 h 462"/>
                <a:gd name="T28" fmla="*/ 28 w 56"/>
                <a:gd name="T29" fmla="*/ 128 h 462"/>
                <a:gd name="T30" fmla="*/ 56 w 56"/>
                <a:gd name="T31" fmla="*/ 156 h 462"/>
                <a:gd name="T32" fmla="*/ 56 w 56"/>
                <a:gd name="T33" fmla="*/ 434 h 462"/>
                <a:gd name="T34" fmla="*/ 28 w 56"/>
                <a:gd name="T35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462">
                  <a:moveTo>
                    <a:pt x="28" y="65"/>
                  </a:moveTo>
                  <a:cubicBezTo>
                    <a:pt x="28" y="65"/>
                    <a:pt x="28" y="65"/>
                    <a:pt x="28" y="65"/>
                  </a:cubicBezTo>
                  <a:cubicBezTo>
                    <a:pt x="12" y="65"/>
                    <a:pt x="0" y="52"/>
                    <a:pt x="0" y="3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2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44" y="0"/>
                    <a:pt x="56" y="13"/>
                    <a:pt x="56" y="29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52"/>
                    <a:pt x="44" y="65"/>
                    <a:pt x="28" y="65"/>
                  </a:cubicBezTo>
                  <a:close/>
                  <a:moveTo>
                    <a:pt x="28" y="462"/>
                  </a:moveTo>
                  <a:cubicBezTo>
                    <a:pt x="28" y="462"/>
                    <a:pt x="28" y="462"/>
                    <a:pt x="28" y="462"/>
                  </a:cubicBezTo>
                  <a:cubicBezTo>
                    <a:pt x="12" y="462"/>
                    <a:pt x="0" y="449"/>
                    <a:pt x="0" y="43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41"/>
                    <a:pt x="12" y="128"/>
                    <a:pt x="28" y="128"/>
                  </a:cubicBezTo>
                  <a:cubicBezTo>
                    <a:pt x="28" y="128"/>
                    <a:pt x="28" y="128"/>
                    <a:pt x="28" y="128"/>
                  </a:cubicBezTo>
                  <a:cubicBezTo>
                    <a:pt x="44" y="128"/>
                    <a:pt x="56" y="141"/>
                    <a:pt x="56" y="156"/>
                  </a:cubicBezTo>
                  <a:cubicBezTo>
                    <a:pt x="56" y="434"/>
                    <a:pt x="56" y="434"/>
                    <a:pt x="56" y="434"/>
                  </a:cubicBezTo>
                  <a:cubicBezTo>
                    <a:pt x="56" y="449"/>
                    <a:pt x="44" y="462"/>
                    <a:pt x="28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6" name="Freeform 22"/>
            <p:cNvSpPr>
              <a:spLocks noEditPoints="1"/>
            </p:cNvSpPr>
            <p:nvPr/>
          </p:nvSpPr>
          <p:spPr bwMode="auto">
            <a:xfrm>
              <a:off x="1235222" y="1286121"/>
              <a:ext cx="36647" cy="299742"/>
            </a:xfrm>
            <a:custGeom>
              <a:avLst/>
              <a:gdLst>
                <a:gd name="T0" fmla="*/ 29 w 57"/>
                <a:gd name="T1" fmla="*/ 65 h 462"/>
                <a:gd name="T2" fmla="*/ 29 w 57"/>
                <a:gd name="T3" fmla="*/ 65 h 462"/>
                <a:gd name="T4" fmla="*/ 0 w 57"/>
                <a:gd name="T5" fmla="*/ 36 h 462"/>
                <a:gd name="T6" fmla="*/ 0 w 57"/>
                <a:gd name="T7" fmla="*/ 29 h 462"/>
                <a:gd name="T8" fmla="*/ 29 w 57"/>
                <a:gd name="T9" fmla="*/ 0 h 462"/>
                <a:gd name="T10" fmla="*/ 29 w 57"/>
                <a:gd name="T11" fmla="*/ 0 h 462"/>
                <a:gd name="T12" fmla="*/ 57 w 57"/>
                <a:gd name="T13" fmla="*/ 29 h 462"/>
                <a:gd name="T14" fmla="*/ 57 w 57"/>
                <a:gd name="T15" fmla="*/ 36 h 462"/>
                <a:gd name="T16" fmla="*/ 29 w 57"/>
                <a:gd name="T17" fmla="*/ 65 h 462"/>
                <a:gd name="T18" fmla="*/ 29 w 57"/>
                <a:gd name="T19" fmla="*/ 462 h 462"/>
                <a:gd name="T20" fmla="*/ 29 w 57"/>
                <a:gd name="T21" fmla="*/ 462 h 462"/>
                <a:gd name="T22" fmla="*/ 0 w 57"/>
                <a:gd name="T23" fmla="*/ 434 h 462"/>
                <a:gd name="T24" fmla="*/ 0 w 57"/>
                <a:gd name="T25" fmla="*/ 156 h 462"/>
                <a:gd name="T26" fmla="*/ 29 w 57"/>
                <a:gd name="T27" fmla="*/ 128 h 462"/>
                <a:gd name="T28" fmla="*/ 29 w 57"/>
                <a:gd name="T29" fmla="*/ 128 h 462"/>
                <a:gd name="T30" fmla="*/ 57 w 57"/>
                <a:gd name="T31" fmla="*/ 156 h 462"/>
                <a:gd name="T32" fmla="*/ 57 w 57"/>
                <a:gd name="T33" fmla="*/ 434 h 462"/>
                <a:gd name="T34" fmla="*/ 29 w 57"/>
                <a:gd name="T35" fmla="*/ 46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" h="462">
                  <a:moveTo>
                    <a:pt x="29" y="65"/>
                  </a:moveTo>
                  <a:cubicBezTo>
                    <a:pt x="29" y="65"/>
                    <a:pt x="29" y="65"/>
                    <a:pt x="29" y="65"/>
                  </a:cubicBezTo>
                  <a:cubicBezTo>
                    <a:pt x="13" y="65"/>
                    <a:pt x="0" y="52"/>
                    <a:pt x="0" y="3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44" y="0"/>
                    <a:pt x="57" y="13"/>
                    <a:pt x="57" y="29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7" y="52"/>
                    <a:pt x="44" y="65"/>
                    <a:pt x="29" y="65"/>
                  </a:cubicBezTo>
                  <a:close/>
                  <a:moveTo>
                    <a:pt x="29" y="462"/>
                  </a:moveTo>
                  <a:cubicBezTo>
                    <a:pt x="29" y="462"/>
                    <a:pt x="29" y="462"/>
                    <a:pt x="29" y="462"/>
                  </a:cubicBezTo>
                  <a:cubicBezTo>
                    <a:pt x="13" y="462"/>
                    <a:pt x="0" y="449"/>
                    <a:pt x="0" y="43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41"/>
                    <a:pt x="13" y="128"/>
                    <a:pt x="29" y="128"/>
                  </a:cubicBezTo>
                  <a:cubicBezTo>
                    <a:pt x="29" y="128"/>
                    <a:pt x="29" y="128"/>
                    <a:pt x="29" y="128"/>
                  </a:cubicBezTo>
                  <a:cubicBezTo>
                    <a:pt x="44" y="128"/>
                    <a:pt x="57" y="141"/>
                    <a:pt x="57" y="156"/>
                  </a:cubicBezTo>
                  <a:cubicBezTo>
                    <a:pt x="57" y="434"/>
                    <a:pt x="57" y="434"/>
                    <a:pt x="57" y="434"/>
                  </a:cubicBezTo>
                  <a:cubicBezTo>
                    <a:pt x="57" y="449"/>
                    <a:pt x="44" y="462"/>
                    <a:pt x="29" y="462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7" name="Freeform 23"/>
            <p:cNvSpPr>
              <a:spLocks noEditPoints="1"/>
            </p:cNvSpPr>
            <p:nvPr/>
          </p:nvSpPr>
          <p:spPr bwMode="auto">
            <a:xfrm>
              <a:off x="1776451" y="1286121"/>
              <a:ext cx="187338" cy="304938"/>
            </a:xfrm>
            <a:custGeom>
              <a:avLst/>
              <a:gdLst>
                <a:gd name="T0" fmla="*/ 264 w 290"/>
                <a:gd name="T1" fmla="*/ 462 h 470"/>
                <a:gd name="T2" fmla="*/ 264 w 290"/>
                <a:gd name="T3" fmla="*/ 462 h 470"/>
                <a:gd name="T4" fmla="*/ 237 w 290"/>
                <a:gd name="T5" fmla="*/ 436 h 470"/>
                <a:gd name="T6" fmla="*/ 237 w 290"/>
                <a:gd name="T7" fmla="*/ 420 h 470"/>
                <a:gd name="T8" fmla="*/ 236 w 290"/>
                <a:gd name="T9" fmla="*/ 420 h 470"/>
                <a:gd name="T10" fmla="*/ 144 w 290"/>
                <a:gd name="T11" fmla="*/ 470 h 470"/>
                <a:gd name="T12" fmla="*/ 41 w 290"/>
                <a:gd name="T13" fmla="*/ 421 h 470"/>
                <a:gd name="T14" fmla="*/ 0 w 290"/>
                <a:gd name="T15" fmla="*/ 295 h 470"/>
                <a:gd name="T16" fmla="*/ 39 w 290"/>
                <a:gd name="T17" fmla="*/ 167 h 470"/>
                <a:gd name="T18" fmla="*/ 141 w 290"/>
                <a:gd name="T19" fmla="*/ 120 h 470"/>
                <a:gd name="T20" fmla="*/ 232 w 290"/>
                <a:gd name="T21" fmla="*/ 166 h 470"/>
                <a:gd name="T22" fmla="*/ 234 w 290"/>
                <a:gd name="T23" fmla="*/ 166 h 470"/>
                <a:gd name="T24" fmla="*/ 234 w 290"/>
                <a:gd name="T25" fmla="*/ 27 h 470"/>
                <a:gd name="T26" fmla="*/ 260 w 290"/>
                <a:gd name="T27" fmla="*/ 0 h 470"/>
                <a:gd name="T28" fmla="*/ 264 w 290"/>
                <a:gd name="T29" fmla="*/ 0 h 470"/>
                <a:gd name="T30" fmla="*/ 290 w 290"/>
                <a:gd name="T31" fmla="*/ 27 h 470"/>
                <a:gd name="T32" fmla="*/ 290 w 290"/>
                <a:gd name="T33" fmla="*/ 436 h 470"/>
                <a:gd name="T34" fmla="*/ 264 w 290"/>
                <a:gd name="T35" fmla="*/ 462 h 470"/>
                <a:gd name="T36" fmla="*/ 150 w 290"/>
                <a:gd name="T37" fmla="*/ 423 h 470"/>
                <a:gd name="T38" fmla="*/ 213 w 290"/>
                <a:gd name="T39" fmla="*/ 393 h 470"/>
                <a:gd name="T40" fmla="*/ 239 w 290"/>
                <a:gd name="T41" fmla="*/ 300 h 470"/>
                <a:gd name="T42" fmla="*/ 215 w 290"/>
                <a:gd name="T43" fmla="*/ 203 h 470"/>
                <a:gd name="T44" fmla="*/ 147 w 290"/>
                <a:gd name="T45" fmla="*/ 167 h 470"/>
                <a:gd name="T46" fmla="*/ 81 w 290"/>
                <a:gd name="T47" fmla="*/ 202 h 470"/>
                <a:gd name="T48" fmla="*/ 58 w 290"/>
                <a:gd name="T49" fmla="*/ 295 h 470"/>
                <a:gd name="T50" fmla="*/ 70 w 290"/>
                <a:gd name="T51" fmla="*/ 366 h 470"/>
                <a:gd name="T52" fmla="*/ 104 w 290"/>
                <a:gd name="T53" fmla="*/ 409 h 470"/>
                <a:gd name="T54" fmla="*/ 150 w 290"/>
                <a:gd name="T55" fmla="*/ 423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90" h="470">
                  <a:moveTo>
                    <a:pt x="264" y="462"/>
                  </a:moveTo>
                  <a:cubicBezTo>
                    <a:pt x="264" y="462"/>
                    <a:pt x="264" y="462"/>
                    <a:pt x="264" y="462"/>
                  </a:cubicBezTo>
                  <a:cubicBezTo>
                    <a:pt x="249" y="462"/>
                    <a:pt x="237" y="450"/>
                    <a:pt x="237" y="436"/>
                  </a:cubicBezTo>
                  <a:cubicBezTo>
                    <a:pt x="237" y="420"/>
                    <a:pt x="237" y="420"/>
                    <a:pt x="237" y="420"/>
                  </a:cubicBezTo>
                  <a:cubicBezTo>
                    <a:pt x="236" y="420"/>
                    <a:pt x="236" y="420"/>
                    <a:pt x="236" y="420"/>
                  </a:cubicBezTo>
                  <a:cubicBezTo>
                    <a:pt x="216" y="453"/>
                    <a:pt x="185" y="470"/>
                    <a:pt x="144" y="470"/>
                  </a:cubicBezTo>
                  <a:cubicBezTo>
                    <a:pt x="103" y="470"/>
                    <a:pt x="69" y="454"/>
                    <a:pt x="41" y="421"/>
                  </a:cubicBezTo>
                  <a:cubicBezTo>
                    <a:pt x="14" y="389"/>
                    <a:pt x="0" y="347"/>
                    <a:pt x="0" y="295"/>
                  </a:cubicBezTo>
                  <a:cubicBezTo>
                    <a:pt x="0" y="241"/>
                    <a:pt x="13" y="199"/>
                    <a:pt x="39" y="167"/>
                  </a:cubicBezTo>
                  <a:cubicBezTo>
                    <a:pt x="65" y="136"/>
                    <a:pt x="99" y="120"/>
                    <a:pt x="141" y="120"/>
                  </a:cubicBezTo>
                  <a:cubicBezTo>
                    <a:pt x="181" y="120"/>
                    <a:pt x="212" y="136"/>
                    <a:pt x="232" y="166"/>
                  </a:cubicBezTo>
                  <a:cubicBezTo>
                    <a:pt x="234" y="166"/>
                    <a:pt x="234" y="166"/>
                    <a:pt x="234" y="166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4" y="12"/>
                    <a:pt x="245" y="0"/>
                    <a:pt x="260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8" y="0"/>
                    <a:pt x="290" y="12"/>
                    <a:pt x="290" y="27"/>
                  </a:cubicBezTo>
                  <a:cubicBezTo>
                    <a:pt x="290" y="436"/>
                    <a:pt x="290" y="436"/>
                    <a:pt x="290" y="436"/>
                  </a:cubicBezTo>
                  <a:cubicBezTo>
                    <a:pt x="290" y="450"/>
                    <a:pt x="278" y="462"/>
                    <a:pt x="264" y="462"/>
                  </a:cubicBezTo>
                  <a:close/>
                  <a:moveTo>
                    <a:pt x="150" y="423"/>
                  </a:moveTo>
                  <a:cubicBezTo>
                    <a:pt x="175" y="423"/>
                    <a:pt x="196" y="413"/>
                    <a:pt x="213" y="393"/>
                  </a:cubicBezTo>
                  <a:cubicBezTo>
                    <a:pt x="230" y="372"/>
                    <a:pt x="239" y="342"/>
                    <a:pt x="239" y="300"/>
                  </a:cubicBezTo>
                  <a:cubicBezTo>
                    <a:pt x="239" y="260"/>
                    <a:pt x="231" y="227"/>
                    <a:pt x="215" y="203"/>
                  </a:cubicBezTo>
                  <a:cubicBezTo>
                    <a:pt x="199" y="179"/>
                    <a:pt x="177" y="167"/>
                    <a:pt x="147" y="167"/>
                  </a:cubicBezTo>
                  <a:cubicBezTo>
                    <a:pt x="118" y="167"/>
                    <a:pt x="96" y="178"/>
                    <a:pt x="81" y="202"/>
                  </a:cubicBezTo>
                  <a:cubicBezTo>
                    <a:pt x="66" y="226"/>
                    <a:pt x="58" y="257"/>
                    <a:pt x="58" y="295"/>
                  </a:cubicBezTo>
                  <a:cubicBezTo>
                    <a:pt x="58" y="323"/>
                    <a:pt x="62" y="346"/>
                    <a:pt x="70" y="366"/>
                  </a:cubicBezTo>
                  <a:cubicBezTo>
                    <a:pt x="78" y="385"/>
                    <a:pt x="90" y="399"/>
                    <a:pt x="104" y="409"/>
                  </a:cubicBezTo>
                  <a:cubicBezTo>
                    <a:pt x="119" y="419"/>
                    <a:pt x="134" y="423"/>
                    <a:pt x="150" y="423"/>
                  </a:cubicBez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48" name="Freeform 24"/>
            <p:cNvSpPr>
              <a:spLocks noEditPoints="1"/>
            </p:cNvSpPr>
            <p:nvPr/>
          </p:nvSpPr>
          <p:spPr bwMode="auto">
            <a:xfrm>
              <a:off x="2009735" y="1363791"/>
              <a:ext cx="199371" cy="227268"/>
            </a:xfrm>
            <a:custGeom>
              <a:avLst/>
              <a:gdLst>
                <a:gd name="T0" fmla="*/ 280 w 308"/>
                <a:gd name="T1" fmla="*/ 189 h 350"/>
                <a:gd name="T2" fmla="*/ 68 w 308"/>
                <a:gd name="T3" fmla="*/ 189 h 350"/>
                <a:gd name="T4" fmla="*/ 59 w 308"/>
                <a:gd name="T5" fmla="*/ 200 h 350"/>
                <a:gd name="T6" fmla="*/ 89 w 308"/>
                <a:gd name="T7" fmla="*/ 274 h 350"/>
                <a:gd name="T8" fmla="*/ 160 w 308"/>
                <a:gd name="T9" fmla="*/ 303 h 350"/>
                <a:gd name="T10" fmla="*/ 214 w 308"/>
                <a:gd name="T11" fmla="*/ 286 h 350"/>
                <a:gd name="T12" fmla="*/ 239 w 308"/>
                <a:gd name="T13" fmla="*/ 255 h 350"/>
                <a:gd name="T14" fmla="*/ 272 w 308"/>
                <a:gd name="T15" fmla="*/ 237 h 350"/>
                <a:gd name="T16" fmla="*/ 272 w 308"/>
                <a:gd name="T17" fmla="*/ 237 h 350"/>
                <a:gd name="T18" fmla="*/ 293 w 308"/>
                <a:gd name="T19" fmla="*/ 277 h 350"/>
                <a:gd name="T20" fmla="*/ 254 w 308"/>
                <a:gd name="T21" fmla="*/ 322 h 350"/>
                <a:gd name="T22" fmla="*/ 160 w 308"/>
                <a:gd name="T23" fmla="*/ 350 h 350"/>
                <a:gd name="T24" fmla="*/ 42 w 308"/>
                <a:gd name="T25" fmla="*/ 304 h 350"/>
                <a:gd name="T26" fmla="*/ 0 w 308"/>
                <a:gd name="T27" fmla="*/ 178 h 350"/>
                <a:gd name="T28" fmla="*/ 41 w 308"/>
                <a:gd name="T29" fmla="*/ 50 h 350"/>
                <a:gd name="T30" fmla="*/ 157 w 308"/>
                <a:gd name="T31" fmla="*/ 0 h 350"/>
                <a:gd name="T32" fmla="*/ 227 w 308"/>
                <a:gd name="T33" fmla="*/ 16 h 350"/>
                <a:gd name="T34" fmla="*/ 284 w 308"/>
                <a:gd name="T35" fmla="*/ 71 h 350"/>
                <a:gd name="T36" fmla="*/ 307 w 308"/>
                <a:gd name="T37" fmla="*/ 161 h 350"/>
                <a:gd name="T38" fmla="*/ 280 w 308"/>
                <a:gd name="T39" fmla="*/ 189 h 350"/>
                <a:gd name="T40" fmla="*/ 245 w 308"/>
                <a:gd name="T41" fmla="*/ 143 h 350"/>
                <a:gd name="T42" fmla="*/ 249 w 308"/>
                <a:gd name="T43" fmla="*/ 137 h 350"/>
                <a:gd name="T44" fmla="*/ 218 w 308"/>
                <a:gd name="T45" fmla="*/ 69 h 350"/>
                <a:gd name="T46" fmla="*/ 157 w 308"/>
                <a:gd name="T47" fmla="*/ 47 h 350"/>
                <a:gd name="T48" fmla="*/ 91 w 308"/>
                <a:gd name="T49" fmla="*/ 73 h 350"/>
                <a:gd name="T50" fmla="*/ 63 w 308"/>
                <a:gd name="T51" fmla="*/ 127 h 350"/>
                <a:gd name="T52" fmla="*/ 75 w 308"/>
                <a:gd name="T53" fmla="*/ 143 h 350"/>
                <a:gd name="T54" fmla="*/ 245 w 308"/>
                <a:gd name="T55" fmla="*/ 14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8" h="350">
                  <a:moveTo>
                    <a:pt x="280" y="189"/>
                  </a:moveTo>
                  <a:cubicBezTo>
                    <a:pt x="68" y="189"/>
                    <a:pt x="68" y="189"/>
                    <a:pt x="68" y="189"/>
                  </a:cubicBezTo>
                  <a:cubicBezTo>
                    <a:pt x="63" y="189"/>
                    <a:pt x="58" y="194"/>
                    <a:pt x="59" y="200"/>
                  </a:cubicBezTo>
                  <a:cubicBezTo>
                    <a:pt x="62" y="232"/>
                    <a:pt x="72" y="256"/>
                    <a:pt x="89" y="274"/>
                  </a:cubicBezTo>
                  <a:cubicBezTo>
                    <a:pt x="108" y="294"/>
                    <a:pt x="132" y="303"/>
                    <a:pt x="160" y="303"/>
                  </a:cubicBezTo>
                  <a:cubicBezTo>
                    <a:pt x="181" y="303"/>
                    <a:pt x="200" y="298"/>
                    <a:pt x="214" y="286"/>
                  </a:cubicBezTo>
                  <a:cubicBezTo>
                    <a:pt x="224" y="278"/>
                    <a:pt x="232" y="268"/>
                    <a:pt x="239" y="255"/>
                  </a:cubicBezTo>
                  <a:cubicBezTo>
                    <a:pt x="246" y="243"/>
                    <a:pt x="258" y="236"/>
                    <a:pt x="272" y="237"/>
                  </a:cubicBezTo>
                  <a:cubicBezTo>
                    <a:pt x="272" y="237"/>
                    <a:pt x="272" y="237"/>
                    <a:pt x="272" y="237"/>
                  </a:cubicBezTo>
                  <a:cubicBezTo>
                    <a:pt x="291" y="240"/>
                    <a:pt x="301" y="260"/>
                    <a:pt x="293" y="277"/>
                  </a:cubicBezTo>
                  <a:cubicBezTo>
                    <a:pt x="283" y="295"/>
                    <a:pt x="270" y="310"/>
                    <a:pt x="254" y="322"/>
                  </a:cubicBezTo>
                  <a:cubicBezTo>
                    <a:pt x="229" y="341"/>
                    <a:pt x="198" y="350"/>
                    <a:pt x="160" y="350"/>
                  </a:cubicBezTo>
                  <a:cubicBezTo>
                    <a:pt x="110" y="350"/>
                    <a:pt x="70" y="335"/>
                    <a:pt x="42" y="304"/>
                  </a:cubicBezTo>
                  <a:cubicBezTo>
                    <a:pt x="14" y="273"/>
                    <a:pt x="0" y="231"/>
                    <a:pt x="0" y="178"/>
                  </a:cubicBezTo>
                  <a:cubicBezTo>
                    <a:pt x="0" y="125"/>
                    <a:pt x="13" y="82"/>
                    <a:pt x="41" y="50"/>
                  </a:cubicBezTo>
                  <a:cubicBezTo>
                    <a:pt x="68" y="17"/>
                    <a:pt x="107" y="0"/>
                    <a:pt x="157" y="0"/>
                  </a:cubicBezTo>
                  <a:cubicBezTo>
                    <a:pt x="181" y="0"/>
                    <a:pt x="204" y="6"/>
                    <a:pt x="227" y="16"/>
                  </a:cubicBezTo>
                  <a:cubicBezTo>
                    <a:pt x="250" y="27"/>
                    <a:pt x="269" y="45"/>
                    <a:pt x="284" y="71"/>
                  </a:cubicBezTo>
                  <a:cubicBezTo>
                    <a:pt x="297" y="92"/>
                    <a:pt x="305" y="122"/>
                    <a:pt x="307" y="161"/>
                  </a:cubicBezTo>
                  <a:cubicBezTo>
                    <a:pt x="308" y="176"/>
                    <a:pt x="296" y="189"/>
                    <a:pt x="280" y="189"/>
                  </a:cubicBezTo>
                  <a:close/>
                  <a:moveTo>
                    <a:pt x="245" y="143"/>
                  </a:moveTo>
                  <a:cubicBezTo>
                    <a:pt x="247" y="143"/>
                    <a:pt x="250" y="140"/>
                    <a:pt x="249" y="137"/>
                  </a:cubicBezTo>
                  <a:cubicBezTo>
                    <a:pt x="246" y="106"/>
                    <a:pt x="236" y="83"/>
                    <a:pt x="218" y="69"/>
                  </a:cubicBezTo>
                  <a:cubicBezTo>
                    <a:pt x="199" y="54"/>
                    <a:pt x="179" y="47"/>
                    <a:pt x="157" y="47"/>
                  </a:cubicBezTo>
                  <a:cubicBezTo>
                    <a:pt x="130" y="47"/>
                    <a:pt x="108" y="56"/>
                    <a:pt x="91" y="73"/>
                  </a:cubicBezTo>
                  <a:cubicBezTo>
                    <a:pt x="77" y="88"/>
                    <a:pt x="68" y="106"/>
                    <a:pt x="63" y="127"/>
                  </a:cubicBezTo>
                  <a:cubicBezTo>
                    <a:pt x="62" y="135"/>
                    <a:pt x="67" y="143"/>
                    <a:pt x="75" y="143"/>
                  </a:cubicBezTo>
                  <a:lnTo>
                    <a:pt x="245" y="143"/>
                  </a:lnTo>
                  <a:close/>
                </a:path>
              </a:pathLst>
            </a:custGeom>
            <a:solidFill>
              <a:srgbClr val="354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693503" y="1128666"/>
            <a:ext cx="1608133" cy="1603954"/>
            <a:chOff x="9693503" y="1128666"/>
            <a:chExt cx="1608133" cy="1603954"/>
          </a:xfrm>
        </p:grpSpPr>
        <p:sp>
          <p:nvSpPr>
            <p:cNvPr id="51" name="矩形 211"/>
            <p:cNvSpPr/>
            <p:nvPr/>
          </p:nvSpPr>
          <p:spPr>
            <a:xfrm>
              <a:off x="9693503" y="2486399"/>
              <a:ext cx="1608133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扫码领取 </a:t>
              </a:r>
              <a:r>
                <a:rPr lang="en-US" altLang="zh-CN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1 </a:t>
              </a:r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sym typeface="Arial" panose="020B0604020202020204" pitchFamily="34" charset="0"/>
                </a:rPr>
                <a:t>个月试用会员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52" name="组合 212"/>
            <p:cNvGrpSpPr/>
            <p:nvPr/>
          </p:nvGrpSpPr>
          <p:grpSpPr>
            <a:xfrm>
              <a:off x="9818694" y="1128666"/>
              <a:ext cx="1357733" cy="1357734"/>
              <a:chOff x="4693653" y="1484781"/>
              <a:chExt cx="2329760" cy="2329758"/>
            </a:xfrm>
          </p:grpSpPr>
          <p:pic>
            <p:nvPicPr>
              <p:cNvPr id="53" name="图片 213"/>
              <p:cNvPicPr>
                <a:picLocks noChangeAspect="1"/>
              </p:cNvPicPr>
              <p:nvPr/>
            </p:nvPicPr>
            <p:blipFill>
              <a:blip r:embed="rId2" cstate="email"/>
              <a:stretch>
                <a:fillRect/>
              </a:stretch>
            </p:blipFill>
            <p:spPr>
              <a:xfrm>
                <a:off x="4693653" y="1484781"/>
                <a:ext cx="2329760" cy="2329758"/>
              </a:xfrm>
              <a:prstGeom prst="rect">
                <a:avLst/>
              </a:prstGeom>
            </p:spPr>
          </p:pic>
          <p:grpSp>
            <p:nvGrpSpPr>
              <p:cNvPr id="54" name="组合 214"/>
              <p:cNvGrpSpPr/>
              <p:nvPr/>
            </p:nvGrpSpPr>
            <p:grpSpPr>
              <a:xfrm>
                <a:off x="5497245" y="2228001"/>
                <a:ext cx="722580" cy="722580"/>
                <a:chOff x="5758004" y="2227152"/>
                <a:chExt cx="724278" cy="724278"/>
              </a:xfrm>
            </p:grpSpPr>
            <p:sp>
              <p:nvSpPr>
                <p:cNvPr id="57" name="圆角矩形 215"/>
                <p:cNvSpPr/>
                <p:nvPr/>
              </p:nvSpPr>
              <p:spPr>
                <a:xfrm>
                  <a:off x="5758004" y="2227152"/>
                  <a:ext cx="724278" cy="724278"/>
                </a:xfrm>
                <a:prstGeom prst="roundRect">
                  <a:avLst>
                    <a:gd name="adj" fmla="val 702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圆角矩形 216"/>
                <p:cNvSpPr/>
                <p:nvPr/>
              </p:nvSpPr>
              <p:spPr>
                <a:xfrm>
                  <a:off x="5804041" y="2273189"/>
                  <a:ext cx="632205" cy="632205"/>
                </a:xfrm>
                <a:prstGeom prst="roundRect">
                  <a:avLst>
                    <a:gd name="adj" fmla="val 10091"/>
                  </a:avLst>
                </a:prstGeom>
                <a:blipFill>
                  <a:blip r:embed="rId3" cstate="email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00"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3" name="图片 2" descr="图片包含 物体, 急救箱&#10;&#10;已生成高可信度的说明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8694" y="1128666"/>
              <a:ext cx="1357733" cy="1357734"/>
            </a:xfrm>
            <a:prstGeom prst="rect">
              <a:avLst/>
            </a:prstGeom>
          </p:spPr>
        </p:pic>
      </p:grp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公司简介</a:t>
            </a:r>
            <a:endParaRPr lang="zh-CN" altLang="en-US" dirty="0"/>
          </a:p>
        </p:txBody>
      </p:sp>
      <p:sp>
        <p:nvSpPr>
          <p:cNvPr id="7" name="íś1ïďè"/>
          <p:cNvSpPr txBox="1"/>
          <p:nvPr/>
        </p:nvSpPr>
        <p:spPr>
          <a:xfrm>
            <a:off x="1101090" y="2578735"/>
            <a:ext cx="4679950" cy="19799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70000"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杭州卓健信息科技有限公司（以下简称卓健科技）成立于2011年2月，目前员工近500人，其中医学专业团队由多名医学博士引领，深度洞悉医疗行业特点，多年磨合的优秀医疗+互联网团队在临床需求、医疗大数据、软件研发、行业运营等方面，具备雄厚实力和竞争优势。</a:t>
            </a:r>
            <a:endParaRPr lang="en-US" altLang="zh-CN" sz="2000" dirty="0"/>
          </a:p>
        </p:txBody>
      </p:sp>
      <p:pic>
        <p:nvPicPr>
          <p:cNvPr id="8" name="图片 7" descr="21150101liz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5240" y="2291080"/>
            <a:ext cx="5155565" cy="2554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实习历程</a:t>
            </a:r>
            <a:endParaRPr lang="zh-CN" altLang="en-US" dirty="0"/>
          </a:p>
        </p:txBody>
      </p:sp>
      <p:grpSp>
        <p:nvGrpSpPr>
          <p:cNvPr id="5" name="1e6a3e9d-93bf-4751-86a8-84b47664da3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1665" y="1944000"/>
            <a:ext cx="10695354" cy="4199625"/>
            <a:chOff x="751665" y="1944000"/>
            <a:chExt cx="10695354" cy="4199625"/>
          </a:xfrm>
        </p:grpSpPr>
        <p:grpSp>
          <p:nvGrpSpPr>
            <p:cNvPr id="39" name="ïṥ1ïḓe"/>
            <p:cNvGrpSpPr/>
            <p:nvPr/>
          </p:nvGrpSpPr>
          <p:grpSpPr>
            <a:xfrm rot="0">
              <a:off x="1124915" y="1944000"/>
              <a:ext cx="1893873" cy="1895504"/>
              <a:chOff x="1137679" y="1882666"/>
              <a:chExt cx="1893873" cy="1895504"/>
            </a:xfrm>
          </p:grpSpPr>
          <p:sp>
            <p:nvSpPr>
              <p:cNvPr id="41" name="îśľíďê"/>
              <p:cNvSpPr/>
              <p:nvPr/>
            </p:nvSpPr>
            <p:spPr>
              <a:xfrm>
                <a:off x="1343953" y="1965197"/>
                <a:ext cx="1523869" cy="1523869"/>
              </a:xfrm>
              <a:prstGeom prst="ellipse">
                <a:avLst/>
              </a:prstGeom>
              <a:solidFill>
                <a:schemeClr val="accent2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íS1îḍè"/>
              <p:cNvSpPr/>
              <p:nvPr/>
            </p:nvSpPr>
            <p:spPr>
              <a:xfrm>
                <a:off x="1993828" y="1882666"/>
                <a:ext cx="922997" cy="922997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ļîḍe"/>
              <p:cNvSpPr/>
              <p:nvPr/>
            </p:nvSpPr>
            <p:spPr>
              <a:xfrm>
                <a:off x="1137679" y="2649356"/>
                <a:ext cx="1128814" cy="1128814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Sļiḋê"/>
              <p:cNvSpPr/>
              <p:nvPr/>
            </p:nvSpPr>
            <p:spPr>
              <a:xfrm>
                <a:off x="2443773" y="3008397"/>
                <a:ext cx="587779" cy="587779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33" name="îṡ1íḑe"/>
            <p:cNvGrpSpPr/>
            <p:nvPr/>
          </p:nvGrpSpPr>
          <p:grpSpPr>
            <a:xfrm rot="0">
              <a:off x="9179897" y="1944000"/>
              <a:ext cx="1893873" cy="1895504"/>
              <a:chOff x="3859987" y="1882666"/>
              <a:chExt cx="1893873" cy="1895504"/>
            </a:xfrm>
            <a:solidFill>
              <a:schemeClr val="accent5">
                <a:alpha val="41000"/>
              </a:schemeClr>
            </a:solidFill>
          </p:grpSpPr>
          <p:sp>
            <p:nvSpPr>
              <p:cNvPr id="35" name="îšḻîḓ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5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ŝḻiḓé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îşľíďê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ŝḷïḑê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8" name="ïṩḻîďé"/>
            <p:cNvSpPr txBox="1"/>
            <p:nvPr/>
          </p:nvSpPr>
          <p:spPr>
            <a:xfrm>
              <a:off x="751665" y="4600643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初入职，熟悉工作环境和工作规程</a:t>
              </a:r>
              <a:endParaRPr lang="zh-CN" altLang="en-US" sz="1200" dirty="0"/>
            </a:p>
          </p:txBody>
        </p:sp>
        <p:sp>
          <p:nvSpPr>
            <p:cNvPr id="9" name="îṩ1iḋé"/>
            <p:cNvSpPr txBox="1"/>
            <p:nvPr/>
          </p:nvSpPr>
          <p:spPr>
            <a:xfrm>
              <a:off x="751665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7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0" name="íSliḑè"/>
            <p:cNvSpPr txBox="1"/>
            <p:nvPr/>
          </p:nvSpPr>
          <p:spPr>
            <a:xfrm>
              <a:off x="3436659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公司检验平台项目需求开发和维护，以及一次团建活动和数次分享会。</a:t>
              </a:r>
              <a:endParaRPr lang="zh-CN" altLang="en-US" sz="1200" dirty="0"/>
            </a:p>
          </p:txBody>
        </p:sp>
        <p:sp>
          <p:nvSpPr>
            <p:cNvPr id="11" name="îṣḻidè"/>
            <p:cNvSpPr txBox="1"/>
            <p:nvPr/>
          </p:nvSpPr>
          <p:spPr>
            <a:xfrm>
              <a:off x="3436659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8-9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2" name="îšlïde"/>
            <p:cNvSpPr txBox="1"/>
            <p:nvPr/>
          </p:nvSpPr>
          <p:spPr>
            <a:xfrm>
              <a:off x="6121653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公司互联网医院项目需求开发和维护，公司团建。</a:t>
              </a:r>
              <a:endParaRPr lang="zh-CN" altLang="en-US" sz="1200" dirty="0"/>
            </a:p>
          </p:txBody>
        </p:sp>
        <p:sp>
          <p:nvSpPr>
            <p:cNvPr id="13" name="íṧľïḍè"/>
            <p:cNvSpPr txBox="1"/>
            <p:nvPr/>
          </p:nvSpPr>
          <p:spPr>
            <a:xfrm>
              <a:off x="6121653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10-11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4" name="îš1ïďè"/>
            <p:cNvSpPr txBox="1"/>
            <p:nvPr/>
          </p:nvSpPr>
          <p:spPr>
            <a:xfrm>
              <a:off x="8806647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公司东营项目和广域、万达方面进行接口对接和调试。</a:t>
              </a:r>
              <a:endParaRPr lang="zh-CN" altLang="en-US" sz="1200" dirty="0"/>
            </a:p>
          </p:txBody>
        </p:sp>
        <p:sp>
          <p:nvSpPr>
            <p:cNvPr id="15" name="ïšľiḑé"/>
            <p:cNvSpPr txBox="1"/>
            <p:nvPr/>
          </p:nvSpPr>
          <p:spPr>
            <a:xfrm>
              <a:off x="8806647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12</a:t>
              </a:r>
              <a:r>
                <a:rPr lang="zh-CN" altLang="en-US" b="1" dirty="0"/>
                <a:t>月至今</a:t>
              </a:r>
              <a:endParaRPr lang="zh-CN" altLang="en-US" b="1" dirty="0"/>
            </a:p>
          </p:txBody>
        </p:sp>
        <p:grpSp>
          <p:nvGrpSpPr>
            <p:cNvPr id="27" name="iṧ1íḓe"/>
            <p:cNvGrpSpPr/>
            <p:nvPr/>
          </p:nvGrpSpPr>
          <p:grpSpPr>
            <a:xfrm rot="0">
              <a:off x="3809909" y="1944000"/>
              <a:ext cx="1893873" cy="1895504"/>
              <a:chOff x="3859987" y="1882666"/>
              <a:chExt cx="1893873" cy="1895504"/>
            </a:xfrm>
            <a:solidFill>
              <a:schemeClr val="accent3">
                <a:alpha val="41000"/>
              </a:schemeClr>
            </a:solidFill>
          </p:grpSpPr>
          <p:sp>
            <p:nvSpPr>
              <p:cNvPr id="29" name="îṣ1ïdé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3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šľíďe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ṥľïḓé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ṩḷiḍé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1" name="iSľïḋe"/>
            <p:cNvGrpSpPr/>
            <p:nvPr/>
          </p:nvGrpSpPr>
          <p:grpSpPr>
            <a:xfrm rot="0">
              <a:off x="6494903" y="1944000"/>
              <a:ext cx="1893873" cy="1895504"/>
              <a:chOff x="3859987" y="1882666"/>
              <a:chExt cx="1893873" cy="1895504"/>
            </a:xfrm>
            <a:solidFill>
              <a:schemeClr val="accent4">
                <a:alpha val="41000"/>
              </a:schemeClr>
            </a:solidFill>
          </p:grpSpPr>
          <p:sp>
            <p:nvSpPr>
              <p:cNvPr id="23" name="ïṥlïḍ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4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ḷîḓè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śḻïḑè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S1ïḓe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339203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6125711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85938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d1366ba-7641-464a-932f-5d857f1af7e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59918" y="1085850"/>
            <a:ext cx="10429110" cy="5057775"/>
            <a:chOff x="1059918" y="1085850"/>
            <a:chExt cx="10429110" cy="5057775"/>
          </a:xfrm>
        </p:grpSpPr>
        <p:grpSp>
          <p:nvGrpSpPr>
            <p:cNvPr id="6" name="íṩlíḓ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1059918" y="1085850"/>
              <a:ext cx="10429110" cy="4310245"/>
              <a:chOff x="1059918" y="1028700"/>
              <a:chExt cx="10429110" cy="4310245"/>
            </a:xfrm>
          </p:grpSpPr>
          <p:sp>
            <p:nvSpPr>
              <p:cNvPr id="10" name="íṣľiḓe"/>
              <p:cNvSpPr/>
              <p:nvPr/>
            </p:nvSpPr>
            <p:spPr bwMode="auto">
              <a:xfrm>
                <a:off x="1059918" y="1686790"/>
                <a:ext cx="2443859" cy="2443859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" name="íṣ1ïḋé"/>
              <p:cNvSpPr/>
              <p:nvPr/>
            </p:nvSpPr>
            <p:spPr bwMode="auto">
              <a:xfrm>
                <a:off x="1503145" y="2130015"/>
                <a:ext cx="1557409" cy="1557409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12" name="îṩľídê"/>
              <p:cNvGrpSpPr/>
              <p:nvPr/>
            </p:nvGrpSpPr>
            <p:grpSpPr>
              <a:xfrm>
                <a:off x="3153571" y="1914547"/>
                <a:ext cx="3340223" cy="1988346"/>
                <a:chOff x="2864250" y="1742172"/>
                <a:chExt cx="1976635" cy="1176638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67" name="îŝļíḓê"/>
                <p:cNvSpPr/>
                <p:nvPr/>
              </p:nvSpPr>
              <p:spPr bwMode="auto">
                <a:xfrm rot="8100000" flipH="1">
                  <a:off x="2864250" y="1800627"/>
                  <a:ext cx="1059730" cy="1059728"/>
                </a:xfrm>
                <a:custGeom>
                  <a:avLst/>
                  <a:gdLst/>
                  <a:ahLst/>
                  <a:cxnLst>
                    <a:cxn ang="0">
                      <a:pos x="158" y="73"/>
                    </a:cxn>
                    <a:cxn ang="0">
                      <a:pos x="86" y="0"/>
                    </a:cxn>
                    <a:cxn ang="0">
                      <a:pos x="0" y="87"/>
                    </a:cxn>
                    <a:cxn ang="0">
                      <a:pos x="69" y="158"/>
                    </a:cxn>
                    <a:cxn ang="0">
                      <a:pos x="158" y="73"/>
                    </a:cxn>
                  </a:cxnLst>
                  <a:rect l="0" t="0" r="r" b="b"/>
                  <a:pathLst>
                    <a:path w="158" h="158">
                      <a:moveTo>
                        <a:pt x="158" y="73"/>
                      </a:move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51"/>
                        <a:pt x="50" y="86"/>
                        <a:pt x="0" y="87"/>
                      </a:cubicBezTo>
                      <a:cubicBezTo>
                        <a:pt x="69" y="158"/>
                        <a:pt x="69" y="158"/>
                        <a:pt x="69" y="158"/>
                      </a:cubicBezTo>
                      <a:cubicBezTo>
                        <a:pt x="71" y="107"/>
                        <a:pt x="107" y="73"/>
                        <a:pt x="158" y="7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8" name="ïṩḻîḑé"/>
                <p:cNvSpPr/>
                <p:nvPr/>
              </p:nvSpPr>
              <p:spPr bwMode="auto">
                <a:xfrm>
                  <a:off x="3664247" y="1742172"/>
                  <a:ext cx="1176638" cy="1176638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13" name="îṧ1îḓe"/>
              <p:cNvGrpSpPr/>
              <p:nvPr/>
            </p:nvGrpSpPr>
            <p:grpSpPr>
              <a:xfrm>
                <a:off x="6208863" y="2071457"/>
                <a:ext cx="2789075" cy="1674531"/>
                <a:chOff x="4672271" y="1835025"/>
                <a:chExt cx="1650483" cy="990932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65" name="í$lïdè"/>
                <p:cNvSpPr/>
                <p:nvPr/>
              </p:nvSpPr>
              <p:spPr bwMode="auto">
                <a:xfrm rot="8100000" flipH="1">
                  <a:off x="4672271" y="1899389"/>
                  <a:ext cx="862206" cy="862204"/>
                </a:xfrm>
                <a:custGeom>
                  <a:avLst/>
                  <a:gdLst/>
                  <a:ahLst/>
                  <a:cxnLst>
                    <a:cxn ang="0">
                      <a:pos x="158" y="73"/>
                    </a:cxn>
                    <a:cxn ang="0">
                      <a:pos x="86" y="0"/>
                    </a:cxn>
                    <a:cxn ang="0">
                      <a:pos x="0" y="87"/>
                    </a:cxn>
                    <a:cxn ang="0">
                      <a:pos x="69" y="158"/>
                    </a:cxn>
                    <a:cxn ang="0">
                      <a:pos x="158" y="73"/>
                    </a:cxn>
                  </a:cxnLst>
                  <a:rect l="0" t="0" r="r" b="b"/>
                  <a:pathLst>
                    <a:path w="158" h="158">
                      <a:moveTo>
                        <a:pt x="158" y="73"/>
                      </a:move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51"/>
                        <a:pt x="50" y="86"/>
                        <a:pt x="0" y="87"/>
                      </a:cubicBezTo>
                      <a:cubicBezTo>
                        <a:pt x="69" y="158"/>
                        <a:pt x="69" y="158"/>
                        <a:pt x="69" y="158"/>
                      </a:cubicBezTo>
                      <a:cubicBezTo>
                        <a:pt x="71" y="107"/>
                        <a:pt x="107" y="73"/>
                        <a:pt x="158" y="7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6" name="îsḷîḓè"/>
                <p:cNvSpPr/>
                <p:nvPr/>
              </p:nvSpPr>
              <p:spPr bwMode="auto">
                <a:xfrm>
                  <a:off x="5331822" y="1835025"/>
                  <a:ext cx="990932" cy="990932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14" name="ïślíḋè"/>
              <p:cNvGrpSpPr/>
              <p:nvPr/>
            </p:nvGrpSpPr>
            <p:grpSpPr>
              <a:xfrm>
                <a:off x="8757968" y="2238159"/>
                <a:ext cx="2260943" cy="1341122"/>
                <a:chOff x="6414703" y="1981123"/>
                <a:chExt cx="1532523" cy="909045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63" name="íS1iďe"/>
                <p:cNvSpPr/>
                <p:nvPr/>
              </p:nvSpPr>
              <p:spPr bwMode="auto">
                <a:xfrm rot="8100000" flipH="1">
                  <a:off x="6414703" y="2019786"/>
                  <a:ext cx="831722" cy="831720"/>
                </a:xfrm>
                <a:custGeom>
                  <a:avLst/>
                  <a:gdLst/>
                  <a:ahLst/>
                  <a:cxnLst>
                    <a:cxn ang="0">
                      <a:pos x="158" y="73"/>
                    </a:cxn>
                    <a:cxn ang="0">
                      <a:pos x="86" y="0"/>
                    </a:cxn>
                    <a:cxn ang="0">
                      <a:pos x="0" y="87"/>
                    </a:cxn>
                    <a:cxn ang="0">
                      <a:pos x="69" y="158"/>
                    </a:cxn>
                    <a:cxn ang="0">
                      <a:pos x="158" y="73"/>
                    </a:cxn>
                  </a:cxnLst>
                  <a:rect l="0" t="0" r="r" b="b"/>
                  <a:pathLst>
                    <a:path w="158" h="158">
                      <a:moveTo>
                        <a:pt x="158" y="73"/>
                      </a:move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51"/>
                        <a:pt x="50" y="86"/>
                        <a:pt x="0" y="87"/>
                      </a:cubicBezTo>
                      <a:cubicBezTo>
                        <a:pt x="69" y="158"/>
                        <a:pt x="69" y="158"/>
                        <a:pt x="69" y="158"/>
                      </a:cubicBezTo>
                      <a:cubicBezTo>
                        <a:pt x="71" y="107"/>
                        <a:pt x="107" y="73"/>
                        <a:pt x="158" y="7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4" name="işľíḓè"/>
                <p:cNvSpPr/>
                <p:nvPr/>
              </p:nvSpPr>
              <p:spPr bwMode="auto">
                <a:xfrm>
                  <a:off x="7038181" y="1981123"/>
                  <a:ext cx="909045" cy="909045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15" name="íšlíďé"/>
              <p:cNvSpPr/>
              <p:nvPr/>
            </p:nvSpPr>
            <p:spPr bwMode="auto">
              <a:xfrm>
                <a:off x="7627103" y="2375153"/>
                <a:ext cx="1067135" cy="1067135"/>
              </a:xfrm>
              <a:prstGeom prst="ellipse">
                <a:avLst/>
              </a:prstGeom>
              <a:solidFill>
                <a:schemeClr val="accent3"/>
              </a:solidFill>
              <a:ln w="7620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16" name="ïS1iḑé"/>
              <p:cNvGrpSpPr/>
              <p:nvPr/>
            </p:nvGrpSpPr>
            <p:grpSpPr>
              <a:xfrm>
                <a:off x="7915900" y="2645424"/>
                <a:ext cx="489543" cy="526565"/>
                <a:chOff x="4679950" y="2714626"/>
                <a:chExt cx="188913" cy="203200"/>
              </a:xfrm>
              <a:solidFill>
                <a:schemeClr val="bg1"/>
              </a:solidFill>
            </p:grpSpPr>
            <p:sp>
              <p:nvSpPr>
                <p:cNvPr id="60" name="iš1ïďé"/>
                <p:cNvSpPr/>
                <p:nvPr/>
              </p:nvSpPr>
              <p:spPr bwMode="auto">
                <a:xfrm>
                  <a:off x="4792663" y="2824163"/>
                  <a:ext cx="76200" cy="93663"/>
                </a:xfrm>
                <a:custGeom>
                  <a:avLst/>
                  <a:gdLst/>
                  <a:ahLst/>
                  <a:cxnLst>
                    <a:cxn ang="0">
                      <a:pos x="49" y="12"/>
                    </a:cxn>
                    <a:cxn ang="0">
                      <a:pos x="43" y="5"/>
                    </a:cxn>
                    <a:cxn ang="0">
                      <a:pos x="35" y="1"/>
                    </a:cxn>
                    <a:cxn ang="0">
                      <a:pos x="26" y="0"/>
                    </a:cxn>
                    <a:cxn ang="0">
                      <a:pos x="7" y="6"/>
                    </a:cxn>
                    <a:cxn ang="0">
                      <a:pos x="0" y="25"/>
                    </a:cxn>
                    <a:cxn ang="0">
                      <a:pos x="0" y="40"/>
                    </a:cxn>
                    <a:cxn ang="0">
                      <a:pos x="7" y="57"/>
                    </a:cxn>
                    <a:cxn ang="0">
                      <a:pos x="26" y="62"/>
                    </a:cxn>
                    <a:cxn ang="0">
                      <a:pos x="35" y="61"/>
                    </a:cxn>
                    <a:cxn ang="0">
                      <a:pos x="43" y="58"/>
                    </a:cxn>
                    <a:cxn ang="0">
                      <a:pos x="49" y="51"/>
                    </a:cxn>
                    <a:cxn ang="0">
                      <a:pos x="51" y="40"/>
                    </a:cxn>
                    <a:cxn ang="0">
                      <a:pos x="51" y="24"/>
                    </a:cxn>
                    <a:cxn ang="0">
                      <a:pos x="49" y="12"/>
                    </a:cxn>
                    <a:cxn ang="0">
                      <a:pos x="37" y="39"/>
                    </a:cxn>
                    <a:cxn ang="0">
                      <a:pos x="34" y="46"/>
                    </a:cxn>
                    <a:cxn ang="0">
                      <a:pos x="26" y="49"/>
                    </a:cxn>
                    <a:cxn ang="0">
                      <a:pos x="17" y="46"/>
                    </a:cxn>
                    <a:cxn ang="0">
                      <a:pos x="15" y="38"/>
                    </a:cxn>
                    <a:cxn ang="0">
                      <a:pos x="15" y="28"/>
                    </a:cxn>
                    <a:cxn ang="0">
                      <a:pos x="17" y="18"/>
                    </a:cxn>
                    <a:cxn ang="0">
                      <a:pos x="26" y="14"/>
                    </a:cxn>
                    <a:cxn ang="0">
                      <a:pos x="34" y="18"/>
                    </a:cxn>
                    <a:cxn ang="0">
                      <a:pos x="37" y="27"/>
                    </a:cxn>
                    <a:cxn ang="0">
                      <a:pos x="37" y="39"/>
                    </a:cxn>
                  </a:cxnLst>
                  <a:rect l="0" t="0" r="r" b="b"/>
                  <a:pathLst>
                    <a:path w="51" h="62">
                      <a:moveTo>
                        <a:pt x="49" y="12"/>
                      </a:moveTo>
                      <a:cubicBezTo>
                        <a:pt x="47" y="9"/>
                        <a:pt x="45" y="7"/>
                        <a:pt x="43" y="5"/>
                      </a:cubicBezTo>
                      <a:cubicBezTo>
                        <a:pt x="40" y="3"/>
                        <a:pt x="38" y="2"/>
                        <a:pt x="35" y="1"/>
                      </a:cubicBezTo>
                      <a:cubicBezTo>
                        <a:pt x="32" y="0"/>
                        <a:pt x="29" y="0"/>
                        <a:pt x="26" y="0"/>
                      </a:cubicBezTo>
                      <a:cubicBezTo>
                        <a:pt x="18" y="0"/>
                        <a:pt x="12" y="2"/>
                        <a:pt x="7" y="6"/>
                      </a:cubicBezTo>
                      <a:cubicBezTo>
                        <a:pt x="2" y="10"/>
                        <a:pt x="0" y="17"/>
                        <a:pt x="0" y="25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7"/>
                        <a:pt x="2" y="53"/>
                        <a:pt x="7" y="57"/>
                      </a:cubicBezTo>
                      <a:cubicBezTo>
                        <a:pt x="12" y="61"/>
                        <a:pt x="18" y="62"/>
                        <a:pt x="26" y="62"/>
                      </a:cubicBezTo>
                      <a:cubicBezTo>
                        <a:pt x="29" y="62"/>
                        <a:pt x="32" y="62"/>
                        <a:pt x="35" y="61"/>
                      </a:cubicBezTo>
                      <a:cubicBezTo>
                        <a:pt x="38" y="61"/>
                        <a:pt x="41" y="59"/>
                        <a:pt x="43" y="58"/>
                      </a:cubicBezTo>
                      <a:cubicBezTo>
                        <a:pt x="45" y="56"/>
                        <a:pt x="47" y="53"/>
                        <a:pt x="49" y="51"/>
                      </a:cubicBezTo>
                      <a:cubicBezTo>
                        <a:pt x="50" y="48"/>
                        <a:pt x="51" y="44"/>
                        <a:pt x="51" y="40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19"/>
                        <a:pt x="50" y="15"/>
                        <a:pt x="49" y="12"/>
                      </a:cubicBezTo>
                      <a:close/>
                      <a:moveTo>
                        <a:pt x="37" y="39"/>
                      </a:moveTo>
                      <a:cubicBezTo>
                        <a:pt x="37" y="41"/>
                        <a:pt x="36" y="43"/>
                        <a:pt x="34" y="46"/>
                      </a:cubicBezTo>
                      <a:cubicBezTo>
                        <a:pt x="33" y="48"/>
                        <a:pt x="30" y="49"/>
                        <a:pt x="26" y="49"/>
                      </a:cubicBezTo>
                      <a:cubicBezTo>
                        <a:pt x="22" y="49"/>
                        <a:pt x="19" y="48"/>
                        <a:pt x="17" y="46"/>
                      </a:cubicBezTo>
                      <a:cubicBezTo>
                        <a:pt x="15" y="44"/>
                        <a:pt x="15" y="41"/>
                        <a:pt x="15" y="38"/>
                      </a:cubicBezTo>
                      <a:cubicBezTo>
                        <a:pt x="15" y="28"/>
                        <a:pt x="15" y="28"/>
                        <a:pt x="15" y="28"/>
                      </a:cubicBezTo>
                      <a:cubicBezTo>
                        <a:pt x="15" y="24"/>
                        <a:pt x="15" y="20"/>
                        <a:pt x="17" y="18"/>
                      </a:cubicBezTo>
                      <a:cubicBezTo>
                        <a:pt x="19" y="15"/>
                        <a:pt x="22" y="14"/>
                        <a:pt x="26" y="14"/>
                      </a:cubicBezTo>
                      <a:cubicBezTo>
                        <a:pt x="30" y="14"/>
                        <a:pt x="33" y="15"/>
                        <a:pt x="34" y="18"/>
                      </a:cubicBezTo>
                      <a:cubicBezTo>
                        <a:pt x="36" y="21"/>
                        <a:pt x="37" y="24"/>
                        <a:pt x="37" y="27"/>
                      </a:cubicBezTo>
                      <a:lnTo>
                        <a:pt x="37" y="3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1" name="ïṡľîde"/>
                <p:cNvSpPr/>
                <p:nvPr/>
              </p:nvSpPr>
              <p:spPr bwMode="auto">
                <a:xfrm>
                  <a:off x="4679950" y="2716213"/>
                  <a:ext cx="77788" cy="95250"/>
                </a:xfrm>
                <a:custGeom>
                  <a:avLst/>
                  <a:gdLst/>
                  <a:ahLst/>
                  <a:cxnLst>
                    <a:cxn ang="0">
                      <a:pos x="35" y="62"/>
                    </a:cxn>
                    <a:cxn ang="0">
                      <a:pos x="43" y="58"/>
                    </a:cxn>
                    <a:cxn ang="0">
                      <a:pos x="49" y="51"/>
                    </a:cxn>
                    <a:cxn ang="0">
                      <a:pos x="51" y="40"/>
                    </a:cxn>
                    <a:cxn ang="0">
                      <a:pos x="51" y="24"/>
                    </a:cxn>
                    <a:cxn ang="0">
                      <a:pos x="49" y="13"/>
                    </a:cxn>
                    <a:cxn ang="0">
                      <a:pos x="43" y="5"/>
                    </a:cxn>
                    <a:cxn ang="0">
                      <a:pos x="35" y="1"/>
                    </a:cxn>
                    <a:cxn ang="0">
                      <a:pos x="26" y="0"/>
                    </a:cxn>
                    <a:cxn ang="0">
                      <a:pos x="7" y="7"/>
                    </a:cxn>
                    <a:cxn ang="0">
                      <a:pos x="0" y="26"/>
                    </a:cxn>
                    <a:cxn ang="0">
                      <a:pos x="0" y="40"/>
                    </a:cxn>
                    <a:cxn ang="0">
                      <a:pos x="7" y="57"/>
                    </a:cxn>
                    <a:cxn ang="0">
                      <a:pos x="26" y="63"/>
                    </a:cxn>
                    <a:cxn ang="0">
                      <a:pos x="35" y="62"/>
                    </a:cxn>
                    <a:cxn ang="0">
                      <a:pos x="14" y="39"/>
                    </a:cxn>
                    <a:cxn ang="0">
                      <a:pos x="14" y="29"/>
                    </a:cxn>
                    <a:cxn ang="0">
                      <a:pos x="17" y="18"/>
                    </a:cxn>
                    <a:cxn ang="0">
                      <a:pos x="26" y="14"/>
                    </a:cxn>
                    <a:cxn ang="0">
                      <a:pos x="34" y="18"/>
                    </a:cxn>
                    <a:cxn ang="0">
                      <a:pos x="36" y="28"/>
                    </a:cxn>
                    <a:cxn ang="0">
                      <a:pos x="36" y="39"/>
                    </a:cxn>
                    <a:cxn ang="0">
                      <a:pos x="34" y="46"/>
                    </a:cxn>
                    <a:cxn ang="0">
                      <a:pos x="26" y="49"/>
                    </a:cxn>
                    <a:cxn ang="0">
                      <a:pos x="17" y="46"/>
                    </a:cxn>
                    <a:cxn ang="0">
                      <a:pos x="14" y="39"/>
                    </a:cxn>
                  </a:cxnLst>
                  <a:rect l="0" t="0" r="r" b="b"/>
                  <a:pathLst>
                    <a:path w="51" h="63">
                      <a:moveTo>
                        <a:pt x="35" y="62"/>
                      </a:moveTo>
                      <a:cubicBezTo>
                        <a:pt x="38" y="61"/>
                        <a:pt x="41" y="60"/>
                        <a:pt x="43" y="58"/>
                      </a:cubicBezTo>
                      <a:cubicBezTo>
                        <a:pt x="45" y="56"/>
                        <a:pt x="47" y="54"/>
                        <a:pt x="49" y="51"/>
                      </a:cubicBezTo>
                      <a:cubicBezTo>
                        <a:pt x="50" y="48"/>
                        <a:pt x="51" y="45"/>
                        <a:pt x="51" y="40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0"/>
                        <a:pt x="50" y="16"/>
                        <a:pt x="49" y="13"/>
                      </a:cubicBezTo>
                      <a:cubicBezTo>
                        <a:pt x="47" y="10"/>
                        <a:pt x="45" y="7"/>
                        <a:pt x="43" y="5"/>
                      </a:cubicBezTo>
                      <a:cubicBezTo>
                        <a:pt x="40" y="3"/>
                        <a:pt x="38" y="2"/>
                        <a:pt x="35" y="1"/>
                      </a:cubicBezTo>
                      <a:cubicBezTo>
                        <a:pt x="32" y="1"/>
                        <a:pt x="29" y="0"/>
                        <a:pt x="26" y="0"/>
                      </a:cubicBezTo>
                      <a:cubicBezTo>
                        <a:pt x="18" y="0"/>
                        <a:pt x="12" y="2"/>
                        <a:pt x="7" y="7"/>
                      </a:cubicBezTo>
                      <a:cubicBezTo>
                        <a:pt x="2" y="11"/>
                        <a:pt x="0" y="17"/>
                        <a:pt x="0" y="26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8"/>
                        <a:pt x="2" y="54"/>
                        <a:pt x="7" y="57"/>
                      </a:cubicBezTo>
                      <a:cubicBezTo>
                        <a:pt x="12" y="61"/>
                        <a:pt x="18" y="63"/>
                        <a:pt x="26" y="63"/>
                      </a:cubicBezTo>
                      <a:cubicBezTo>
                        <a:pt x="29" y="63"/>
                        <a:pt x="32" y="62"/>
                        <a:pt x="35" y="62"/>
                      </a:cubicBezTo>
                      <a:close/>
                      <a:moveTo>
                        <a:pt x="14" y="39"/>
                      </a:moveTo>
                      <a:cubicBezTo>
                        <a:pt x="14" y="29"/>
                        <a:pt x="14" y="29"/>
                        <a:pt x="14" y="29"/>
                      </a:cubicBezTo>
                      <a:cubicBezTo>
                        <a:pt x="14" y="24"/>
                        <a:pt x="15" y="21"/>
                        <a:pt x="17" y="18"/>
                      </a:cubicBezTo>
                      <a:cubicBezTo>
                        <a:pt x="18" y="15"/>
                        <a:pt x="22" y="14"/>
                        <a:pt x="26" y="14"/>
                      </a:cubicBezTo>
                      <a:cubicBezTo>
                        <a:pt x="30" y="14"/>
                        <a:pt x="33" y="15"/>
                        <a:pt x="34" y="18"/>
                      </a:cubicBezTo>
                      <a:cubicBezTo>
                        <a:pt x="36" y="21"/>
                        <a:pt x="36" y="24"/>
                        <a:pt x="36" y="28"/>
                      </a:cubicBezTo>
                      <a:cubicBezTo>
                        <a:pt x="36" y="39"/>
                        <a:pt x="36" y="39"/>
                        <a:pt x="36" y="39"/>
                      </a:cubicBezTo>
                      <a:cubicBezTo>
                        <a:pt x="36" y="42"/>
                        <a:pt x="36" y="44"/>
                        <a:pt x="34" y="46"/>
                      </a:cubicBezTo>
                      <a:cubicBezTo>
                        <a:pt x="32" y="48"/>
                        <a:pt x="30" y="49"/>
                        <a:pt x="26" y="49"/>
                      </a:cubicBezTo>
                      <a:cubicBezTo>
                        <a:pt x="22" y="49"/>
                        <a:pt x="19" y="48"/>
                        <a:pt x="17" y="46"/>
                      </a:cubicBezTo>
                      <a:cubicBezTo>
                        <a:pt x="15" y="44"/>
                        <a:pt x="14" y="42"/>
                        <a:pt x="14" y="3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2" name="îşḻíďé"/>
                <p:cNvSpPr/>
                <p:nvPr/>
              </p:nvSpPr>
              <p:spPr bwMode="auto">
                <a:xfrm>
                  <a:off x="4710113" y="2714626"/>
                  <a:ext cx="130175" cy="203200"/>
                </a:xfrm>
                <a:custGeom>
                  <a:avLst/>
                  <a:gdLst/>
                  <a:ahLst/>
                  <a:cxnLst>
                    <a:cxn ang="0">
                      <a:pos x="86" y="1"/>
                    </a:cxn>
                    <a:cxn ang="0">
                      <a:pos x="83" y="0"/>
                    </a:cxn>
                    <a:cxn ang="0">
                      <a:pos x="72" y="0"/>
                    </a:cxn>
                    <a:cxn ang="0">
                      <a:pos x="68" y="1"/>
                    </a:cxn>
                    <a:cxn ang="0">
                      <a:pos x="65" y="5"/>
                    </a:cxn>
                    <a:cxn ang="0">
                      <a:pos x="2" y="128"/>
                    </a:cxn>
                    <a:cxn ang="0">
                      <a:pos x="1" y="133"/>
                    </a:cxn>
                    <a:cxn ang="0">
                      <a:pos x="4" y="134"/>
                    </a:cxn>
                    <a:cxn ang="0">
                      <a:pos x="15" y="134"/>
                    </a:cxn>
                    <a:cxn ang="0">
                      <a:pos x="18" y="133"/>
                    </a:cxn>
                    <a:cxn ang="0">
                      <a:pos x="21" y="129"/>
                    </a:cxn>
                    <a:cxn ang="0">
                      <a:pos x="84" y="6"/>
                    </a:cxn>
                    <a:cxn ang="0">
                      <a:pos x="86" y="1"/>
                    </a:cxn>
                  </a:cxnLst>
                  <a:rect l="0" t="0" r="r" b="b"/>
                  <a:pathLst>
                    <a:path w="86" h="134">
                      <a:moveTo>
                        <a:pt x="86" y="1"/>
                      </a:moveTo>
                      <a:cubicBezTo>
                        <a:pt x="86" y="1"/>
                        <a:pt x="85" y="0"/>
                        <a:pt x="83" y="0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70" y="0"/>
                        <a:pt x="69" y="1"/>
                        <a:pt x="68" y="1"/>
                      </a:cubicBezTo>
                      <a:cubicBezTo>
                        <a:pt x="67" y="2"/>
                        <a:pt x="66" y="3"/>
                        <a:pt x="65" y="5"/>
                      </a:cubicBezTo>
                      <a:cubicBezTo>
                        <a:pt x="2" y="128"/>
                        <a:pt x="2" y="128"/>
                        <a:pt x="2" y="128"/>
                      </a:cubicBezTo>
                      <a:cubicBezTo>
                        <a:pt x="1" y="131"/>
                        <a:pt x="0" y="132"/>
                        <a:pt x="1" y="133"/>
                      </a:cubicBezTo>
                      <a:cubicBezTo>
                        <a:pt x="1" y="134"/>
                        <a:pt x="2" y="134"/>
                        <a:pt x="4" y="134"/>
                      </a:cubicBezTo>
                      <a:cubicBezTo>
                        <a:pt x="15" y="134"/>
                        <a:pt x="15" y="134"/>
                        <a:pt x="15" y="134"/>
                      </a:cubicBezTo>
                      <a:cubicBezTo>
                        <a:pt x="16" y="134"/>
                        <a:pt x="17" y="134"/>
                        <a:pt x="18" y="133"/>
                      </a:cubicBezTo>
                      <a:cubicBezTo>
                        <a:pt x="19" y="133"/>
                        <a:pt x="20" y="131"/>
                        <a:pt x="21" y="129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4"/>
                        <a:pt x="86" y="2"/>
                        <a:pt x="86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17" name="îšľíḑé"/>
              <p:cNvGrpSpPr/>
              <p:nvPr/>
            </p:nvGrpSpPr>
            <p:grpSpPr>
              <a:xfrm>
                <a:off x="1789626" y="2672459"/>
                <a:ext cx="994285" cy="578069"/>
                <a:chOff x="4606925" y="2349501"/>
                <a:chExt cx="341313" cy="198438"/>
              </a:xfrm>
              <a:solidFill>
                <a:schemeClr val="bg1"/>
              </a:solidFill>
            </p:grpSpPr>
            <p:sp>
              <p:nvSpPr>
                <p:cNvPr id="51" name="ïşľïḍé"/>
                <p:cNvSpPr/>
                <p:nvPr/>
              </p:nvSpPr>
              <p:spPr bwMode="auto">
                <a:xfrm>
                  <a:off x="4779963" y="2466976"/>
                  <a:ext cx="1588" cy="1588"/>
                </a:xfrm>
                <a:prstGeom prst="rect">
                  <a:avLst/>
                </a:prstGeom>
                <a:grpFill/>
                <a:ln w="9525">
                  <a:noFill/>
                  <a:miter lim="800000"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iSľïḍe"/>
                <p:cNvSpPr/>
                <p:nvPr/>
              </p:nvSpPr>
              <p:spPr bwMode="auto">
                <a:xfrm>
                  <a:off x="4754563" y="2511426"/>
                  <a:ext cx="23813" cy="31750"/>
                </a:xfrm>
                <a:custGeom>
                  <a:avLst/>
                  <a:gdLst/>
                  <a:ahLst/>
                  <a:cxnLst>
                    <a:cxn ang="0">
                      <a:pos x="16" y="3"/>
                    </a:cxn>
                    <a:cxn ang="0">
                      <a:pos x="14" y="1"/>
                    </a:cxn>
                    <a:cxn ang="0">
                      <a:pos x="12" y="0"/>
                    </a:cxn>
                    <a:cxn ang="0">
                      <a:pos x="6" y="4"/>
                    </a:cxn>
                    <a:cxn ang="0">
                      <a:pos x="5" y="6"/>
                    </a:cxn>
                    <a:cxn ang="0">
                      <a:pos x="2" y="12"/>
                    </a:cxn>
                    <a:cxn ang="0">
                      <a:pos x="1" y="16"/>
                    </a:cxn>
                    <a:cxn ang="0">
                      <a:pos x="1" y="19"/>
                    </a:cxn>
                    <a:cxn ang="0">
                      <a:pos x="3" y="21"/>
                    </a:cxn>
                    <a:cxn ang="0">
                      <a:pos x="3" y="21"/>
                    </a:cxn>
                    <a:cxn ang="0">
                      <a:pos x="5" y="21"/>
                    </a:cxn>
                    <a:cxn ang="0">
                      <a:pos x="11" y="18"/>
                    </a:cxn>
                    <a:cxn ang="0">
                      <a:pos x="15" y="10"/>
                    </a:cxn>
                    <a:cxn ang="0">
                      <a:pos x="15" y="10"/>
                    </a:cxn>
                    <a:cxn ang="0">
                      <a:pos x="16" y="6"/>
                    </a:cxn>
                    <a:cxn ang="0">
                      <a:pos x="16" y="3"/>
                    </a:cxn>
                  </a:cxnLst>
                  <a:rect l="0" t="0" r="r" b="b"/>
                  <a:pathLst>
                    <a:path w="16" h="21">
                      <a:moveTo>
                        <a:pt x="16" y="3"/>
                      </a:moveTo>
                      <a:cubicBezTo>
                        <a:pt x="15" y="2"/>
                        <a:pt x="15" y="2"/>
                        <a:pt x="14" y="1"/>
                      </a:cubicBezTo>
                      <a:cubicBezTo>
                        <a:pt x="13" y="1"/>
                        <a:pt x="13" y="0"/>
                        <a:pt x="12" y="0"/>
                      </a:cubicBezTo>
                      <a:cubicBezTo>
                        <a:pt x="10" y="0"/>
                        <a:pt x="7" y="2"/>
                        <a:pt x="6" y="4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2" y="11"/>
                        <a:pt x="2" y="12"/>
                      </a:cubicBezTo>
                      <a:cubicBezTo>
                        <a:pt x="1" y="13"/>
                        <a:pt x="1" y="14"/>
                        <a:pt x="1" y="16"/>
                      </a:cubicBezTo>
                      <a:cubicBezTo>
                        <a:pt x="0" y="17"/>
                        <a:pt x="1" y="18"/>
                        <a:pt x="1" y="19"/>
                      </a:cubicBezTo>
                      <a:cubicBezTo>
                        <a:pt x="2" y="19"/>
                        <a:pt x="2" y="20"/>
                        <a:pt x="3" y="21"/>
                      </a:cubicBezTo>
                      <a:cubicBezTo>
                        <a:pt x="3" y="21"/>
                        <a:pt x="3" y="21"/>
                        <a:pt x="3" y="21"/>
                      </a:cubicBezTo>
                      <a:cubicBezTo>
                        <a:pt x="4" y="21"/>
                        <a:pt x="4" y="21"/>
                        <a:pt x="5" y="21"/>
                      </a:cubicBezTo>
                      <a:cubicBezTo>
                        <a:pt x="7" y="21"/>
                        <a:pt x="10" y="20"/>
                        <a:pt x="11" y="18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6" y="9"/>
                        <a:pt x="16" y="7"/>
                        <a:pt x="16" y="6"/>
                      </a:cubicBezTo>
                      <a:cubicBezTo>
                        <a:pt x="16" y="5"/>
                        <a:pt x="16" y="4"/>
                        <a:pt x="16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3" name="i$1iḍê"/>
                <p:cNvSpPr/>
                <p:nvPr/>
              </p:nvSpPr>
              <p:spPr bwMode="auto">
                <a:xfrm>
                  <a:off x="4733925" y="2487613"/>
                  <a:ext cx="31750" cy="46038"/>
                </a:xfrm>
                <a:custGeom>
                  <a:avLst/>
                  <a:gdLst/>
                  <a:ahLst/>
                  <a:cxnLst>
                    <a:cxn ang="0">
                      <a:pos x="20" y="10"/>
                    </a:cxn>
                    <a:cxn ang="0">
                      <a:pos x="21" y="10"/>
                    </a:cxn>
                    <a:cxn ang="0">
                      <a:pos x="21" y="7"/>
                    </a:cxn>
                    <a:cxn ang="0">
                      <a:pos x="21" y="3"/>
                    </a:cxn>
                    <a:cxn ang="0">
                      <a:pos x="18" y="0"/>
                    </a:cxn>
                    <a:cxn ang="0">
                      <a:pos x="16" y="0"/>
                    </a:cxn>
                    <a:cxn ang="0">
                      <a:pos x="10" y="3"/>
                    </a:cxn>
                    <a:cxn ang="0">
                      <a:pos x="1" y="21"/>
                    </a:cxn>
                    <a:cxn ang="0">
                      <a:pos x="1" y="27"/>
                    </a:cxn>
                    <a:cxn ang="0">
                      <a:pos x="4" y="29"/>
                    </a:cxn>
                    <a:cxn ang="0">
                      <a:pos x="6" y="30"/>
                    </a:cxn>
                    <a:cxn ang="0">
                      <a:pos x="13" y="27"/>
                    </a:cxn>
                    <a:cxn ang="0">
                      <a:pos x="15" y="21"/>
                    </a:cxn>
                    <a:cxn ang="0">
                      <a:pos x="20" y="10"/>
                    </a:cxn>
                  </a:cxnLst>
                  <a:rect l="0" t="0" r="r" b="b"/>
                  <a:pathLst>
                    <a:path w="22" h="30">
                      <a:moveTo>
                        <a:pt x="20" y="10"/>
                      </a:moveTo>
                      <a:cubicBezTo>
                        <a:pt x="21" y="10"/>
                        <a:pt x="21" y="10"/>
                        <a:pt x="21" y="10"/>
                      </a:cubicBezTo>
                      <a:cubicBezTo>
                        <a:pt x="21" y="9"/>
                        <a:pt x="21" y="8"/>
                        <a:pt x="21" y="7"/>
                      </a:cubicBezTo>
                      <a:cubicBezTo>
                        <a:pt x="22" y="5"/>
                        <a:pt x="21" y="4"/>
                        <a:pt x="21" y="3"/>
                      </a:cubicBezTo>
                      <a:cubicBezTo>
                        <a:pt x="20" y="2"/>
                        <a:pt x="19" y="1"/>
                        <a:pt x="18" y="0"/>
                      </a:cubicBezTo>
                      <a:cubicBezTo>
                        <a:pt x="17" y="0"/>
                        <a:pt x="17" y="0"/>
                        <a:pt x="16" y="0"/>
                      </a:cubicBezTo>
                      <a:cubicBezTo>
                        <a:pt x="14" y="0"/>
                        <a:pt x="11" y="1"/>
                        <a:pt x="10" y="3"/>
                      </a:cubicBezTo>
                      <a:cubicBezTo>
                        <a:pt x="9" y="4"/>
                        <a:pt x="1" y="21"/>
                        <a:pt x="1" y="21"/>
                      </a:cubicBezTo>
                      <a:cubicBezTo>
                        <a:pt x="0" y="24"/>
                        <a:pt x="1" y="25"/>
                        <a:pt x="1" y="27"/>
                      </a:cubicBezTo>
                      <a:cubicBezTo>
                        <a:pt x="2" y="28"/>
                        <a:pt x="3" y="29"/>
                        <a:pt x="4" y="29"/>
                      </a:cubicBezTo>
                      <a:cubicBezTo>
                        <a:pt x="5" y="30"/>
                        <a:pt x="5" y="30"/>
                        <a:pt x="6" y="30"/>
                      </a:cubicBezTo>
                      <a:cubicBezTo>
                        <a:pt x="8" y="30"/>
                        <a:pt x="11" y="29"/>
                        <a:pt x="13" y="27"/>
                      </a:cubicBezTo>
                      <a:cubicBezTo>
                        <a:pt x="15" y="21"/>
                        <a:pt x="15" y="21"/>
                        <a:pt x="15" y="21"/>
                      </a:cubicBezTo>
                      <a:lnTo>
                        <a:pt x="20" y="1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4" name="íṣ1îḋé"/>
                <p:cNvSpPr/>
                <p:nvPr/>
              </p:nvSpPr>
              <p:spPr bwMode="auto">
                <a:xfrm>
                  <a:off x="4697413" y="2471738"/>
                  <a:ext cx="20638" cy="31750"/>
                </a:xfrm>
                <a:custGeom>
                  <a:avLst/>
                  <a:gdLst/>
                  <a:ahLst/>
                  <a:cxnLst>
                    <a:cxn ang="0">
                      <a:pos x="14" y="8"/>
                    </a:cxn>
                    <a:cxn ang="0">
                      <a:pos x="13" y="3"/>
                    </a:cxn>
                    <a:cxn ang="0">
                      <a:pos x="9" y="0"/>
                    </a:cxn>
                    <a:cxn ang="0">
                      <a:pos x="9" y="0"/>
                    </a:cxn>
                    <a:cxn ang="0">
                      <a:pos x="8" y="0"/>
                    </a:cxn>
                    <a:cxn ang="0">
                      <a:pos x="4" y="2"/>
                    </a:cxn>
                    <a:cxn ang="0">
                      <a:pos x="1" y="6"/>
                    </a:cxn>
                    <a:cxn ang="0">
                      <a:pos x="1" y="6"/>
                    </a:cxn>
                    <a:cxn ang="0">
                      <a:pos x="0" y="11"/>
                    </a:cxn>
                    <a:cxn ang="0">
                      <a:pos x="0" y="13"/>
                    </a:cxn>
                    <a:cxn ang="0">
                      <a:pos x="1" y="18"/>
                    </a:cxn>
                    <a:cxn ang="0">
                      <a:pos x="5" y="20"/>
                    </a:cxn>
                    <a:cxn ang="0">
                      <a:pos x="6" y="21"/>
                    </a:cxn>
                    <a:cxn ang="0">
                      <a:pos x="11" y="18"/>
                    </a:cxn>
                    <a:cxn ang="0">
                      <a:pos x="14" y="9"/>
                    </a:cxn>
                    <a:cxn ang="0">
                      <a:pos x="14" y="8"/>
                    </a:cxn>
                  </a:cxnLst>
                  <a:rect l="0" t="0" r="r" b="b"/>
                  <a:pathLst>
                    <a:path w="14" h="21">
                      <a:moveTo>
                        <a:pt x="14" y="8"/>
                      </a:moveTo>
                      <a:cubicBezTo>
                        <a:pt x="14" y="6"/>
                        <a:pt x="14" y="4"/>
                        <a:pt x="13" y="3"/>
                      </a:cubicBezTo>
                      <a:cubicBezTo>
                        <a:pt x="12" y="2"/>
                        <a:pt x="11" y="1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0"/>
                        <a:pt x="9" y="0"/>
                        <a:pt x="8" y="0"/>
                      </a:cubicBezTo>
                      <a:cubicBezTo>
                        <a:pt x="7" y="0"/>
                        <a:pt x="5" y="1"/>
                        <a:pt x="4" y="2"/>
                      </a:cubicBezTo>
                      <a:cubicBezTo>
                        <a:pt x="3" y="3"/>
                        <a:pt x="2" y="4"/>
                        <a:pt x="1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2"/>
                        <a:pt x="0" y="13"/>
                        <a:pt x="0" y="13"/>
                      </a:cubicBezTo>
                      <a:cubicBezTo>
                        <a:pt x="0" y="15"/>
                        <a:pt x="0" y="17"/>
                        <a:pt x="1" y="18"/>
                      </a:cubicBezTo>
                      <a:cubicBezTo>
                        <a:pt x="2" y="19"/>
                        <a:pt x="3" y="20"/>
                        <a:pt x="5" y="20"/>
                      </a:cubicBezTo>
                      <a:cubicBezTo>
                        <a:pt x="5" y="20"/>
                        <a:pt x="5" y="21"/>
                        <a:pt x="6" y="21"/>
                      </a:cubicBezTo>
                      <a:cubicBezTo>
                        <a:pt x="7" y="21"/>
                        <a:pt x="10" y="20"/>
                        <a:pt x="11" y="18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4" y="8"/>
                        <a:pt x="14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5" name="îṥḷíḑê"/>
                <p:cNvSpPr/>
                <p:nvPr/>
              </p:nvSpPr>
              <p:spPr bwMode="auto">
                <a:xfrm>
                  <a:off x="4714875" y="2479676"/>
                  <a:ext cx="26988" cy="39688"/>
                </a:xfrm>
                <a:custGeom>
                  <a:avLst/>
                  <a:gdLst/>
                  <a:ahLst/>
                  <a:cxnLst>
                    <a:cxn ang="0">
                      <a:pos x="18" y="7"/>
                    </a:cxn>
                    <a:cxn ang="0">
                      <a:pos x="17" y="3"/>
                    </a:cxn>
                    <a:cxn ang="0">
                      <a:pos x="15" y="1"/>
                    </a:cxn>
                    <a:cxn ang="0">
                      <a:pos x="15" y="1"/>
                    </a:cxn>
                    <a:cxn ang="0">
                      <a:pos x="13" y="0"/>
                    </a:cxn>
                    <a:cxn ang="0">
                      <a:pos x="6" y="5"/>
                    </a:cxn>
                    <a:cxn ang="0">
                      <a:pos x="6" y="5"/>
                    </a:cxn>
                    <a:cxn ang="0">
                      <a:pos x="1" y="16"/>
                    </a:cxn>
                    <a:cxn ang="0">
                      <a:pos x="0" y="20"/>
                    </a:cxn>
                    <a:cxn ang="0">
                      <a:pos x="1" y="24"/>
                    </a:cxn>
                    <a:cxn ang="0">
                      <a:pos x="3" y="26"/>
                    </a:cxn>
                    <a:cxn ang="0">
                      <a:pos x="3" y="26"/>
                    </a:cxn>
                    <a:cxn ang="0">
                      <a:pos x="5" y="26"/>
                    </a:cxn>
                    <a:cxn ang="0">
                      <a:pos x="11" y="23"/>
                    </a:cxn>
                    <a:cxn ang="0">
                      <a:pos x="17" y="11"/>
                    </a:cxn>
                    <a:cxn ang="0">
                      <a:pos x="18" y="7"/>
                    </a:cxn>
                  </a:cxnLst>
                  <a:rect l="0" t="0" r="r" b="b"/>
                  <a:pathLst>
                    <a:path w="18" h="27">
                      <a:moveTo>
                        <a:pt x="18" y="7"/>
                      </a:moveTo>
                      <a:cubicBezTo>
                        <a:pt x="18" y="6"/>
                        <a:pt x="18" y="4"/>
                        <a:pt x="17" y="3"/>
                      </a:cubicBezTo>
                      <a:cubicBezTo>
                        <a:pt x="17" y="2"/>
                        <a:pt x="16" y="1"/>
                        <a:pt x="15" y="1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4" y="0"/>
                        <a:pt x="14" y="0"/>
                        <a:pt x="13" y="0"/>
                      </a:cubicBezTo>
                      <a:cubicBezTo>
                        <a:pt x="10" y="0"/>
                        <a:pt x="7" y="2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9"/>
                        <a:pt x="0" y="20"/>
                      </a:cubicBezTo>
                      <a:cubicBezTo>
                        <a:pt x="0" y="21"/>
                        <a:pt x="0" y="22"/>
                        <a:pt x="1" y="24"/>
                      </a:cubicBezTo>
                      <a:cubicBezTo>
                        <a:pt x="1" y="25"/>
                        <a:pt x="2" y="26"/>
                        <a:pt x="3" y="26"/>
                      </a:cubicBezTo>
                      <a:cubicBezTo>
                        <a:pt x="3" y="26"/>
                        <a:pt x="3" y="26"/>
                        <a:pt x="3" y="26"/>
                      </a:cubicBezTo>
                      <a:cubicBezTo>
                        <a:pt x="4" y="26"/>
                        <a:pt x="4" y="26"/>
                        <a:pt x="5" y="26"/>
                      </a:cubicBezTo>
                      <a:cubicBezTo>
                        <a:pt x="7" y="27"/>
                        <a:pt x="9" y="26"/>
                        <a:pt x="11" y="23"/>
                      </a:cubicBezTo>
                      <a:cubicBezTo>
                        <a:pt x="11" y="23"/>
                        <a:pt x="17" y="11"/>
                        <a:pt x="17" y="11"/>
                      </a:cubicBezTo>
                      <a:cubicBezTo>
                        <a:pt x="18" y="8"/>
                        <a:pt x="18" y="7"/>
                        <a:pt x="18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6" name="í$ḻîḑe"/>
                <p:cNvSpPr/>
                <p:nvPr/>
              </p:nvSpPr>
              <p:spPr bwMode="auto">
                <a:xfrm>
                  <a:off x="4606925" y="2352676"/>
                  <a:ext cx="76200" cy="122238"/>
                </a:xfrm>
                <a:custGeom>
                  <a:avLst/>
                  <a:gdLst/>
                  <a:ahLst/>
                  <a:cxnLst>
                    <a:cxn ang="0">
                      <a:pos x="26" y="66"/>
                    </a:cxn>
                    <a:cxn ang="0">
                      <a:pos x="50" y="13"/>
                    </a:cxn>
                    <a:cxn ang="0">
                      <a:pos x="29" y="0"/>
                    </a:cxn>
                    <a:cxn ang="0">
                      <a:pos x="1" y="65"/>
                    </a:cxn>
                    <a:cxn ang="0">
                      <a:pos x="25" y="78"/>
                    </a:cxn>
                    <a:cxn ang="0">
                      <a:pos x="36" y="73"/>
                    </a:cxn>
                    <a:cxn ang="0">
                      <a:pos x="33" y="71"/>
                    </a:cxn>
                    <a:cxn ang="0">
                      <a:pos x="26" y="66"/>
                    </a:cxn>
                  </a:cxnLst>
                  <a:rect l="0" t="0" r="r" b="b"/>
                  <a:pathLst>
                    <a:path w="50" h="80">
                      <a:moveTo>
                        <a:pt x="26" y="66"/>
                      </a:moveTo>
                      <a:cubicBezTo>
                        <a:pt x="29" y="27"/>
                        <a:pt x="50" y="13"/>
                        <a:pt x="50" y="13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0" y="23"/>
                        <a:pt x="1" y="65"/>
                        <a:pt x="1" y="65"/>
                      </a:cubicBezTo>
                      <a:cubicBezTo>
                        <a:pt x="25" y="78"/>
                        <a:pt x="25" y="78"/>
                        <a:pt x="25" y="78"/>
                      </a:cubicBezTo>
                      <a:cubicBezTo>
                        <a:pt x="29" y="80"/>
                        <a:pt x="36" y="73"/>
                        <a:pt x="36" y="73"/>
                      </a:cubicBezTo>
                      <a:cubicBezTo>
                        <a:pt x="33" y="71"/>
                        <a:pt x="33" y="71"/>
                        <a:pt x="33" y="71"/>
                      </a:cubicBezTo>
                      <a:cubicBezTo>
                        <a:pt x="26" y="79"/>
                        <a:pt x="26" y="71"/>
                        <a:pt x="26" y="6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7" name="íṡľíḑê"/>
                <p:cNvSpPr/>
                <p:nvPr/>
              </p:nvSpPr>
              <p:spPr bwMode="auto">
                <a:xfrm>
                  <a:off x="4868863" y="2349501"/>
                  <a:ext cx="79375" cy="120650"/>
                </a:xfrm>
                <a:custGeom>
                  <a:avLst/>
                  <a:gdLst/>
                  <a:ahLst/>
                  <a:cxnLst>
                    <a:cxn ang="0">
                      <a:pos x="21" y="0"/>
                    </a:cxn>
                    <a:cxn ang="0">
                      <a:pos x="0" y="14"/>
                    </a:cxn>
                    <a:cxn ang="0">
                      <a:pos x="24" y="64"/>
                    </a:cxn>
                    <a:cxn ang="0">
                      <a:pos x="17" y="70"/>
                    </a:cxn>
                    <a:cxn ang="0">
                      <a:pos x="14" y="72"/>
                    </a:cxn>
                    <a:cxn ang="0">
                      <a:pos x="25" y="76"/>
                    </a:cxn>
                    <a:cxn ang="0">
                      <a:pos x="50" y="63"/>
                    </a:cxn>
                    <a:cxn ang="0">
                      <a:pos x="21" y="0"/>
                    </a:cxn>
                  </a:cxnLst>
                  <a:rect l="0" t="0" r="r" b="b"/>
                  <a:pathLst>
                    <a:path w="52" h="79">
                      <a:moveTo>
                        <a:pt x="21" y="0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14"/>
                        <a:pt x="21" y="26"/>
                        <a:pt x="24" y="64"/>
                      </a:cubicBezTo>
                      <a:cubicBezTo>
                        <a:pt x="23" y="69"/>
                        <a:pt x="23" y="78"/>
                        <a:pt x="17" y="70"/>
                      </a:cubicBezTo>
                      <a:cubicBezTo>
                        <a:pt x="14" y="72"/>
                        <a:pt x="14" y="72"/>
                        <a:pt x="14" y="72"/>
                      </a:cubicBezTo>
                      <a:cubicBezTo>
                        <a:pt x="14" y="72"/>
                        <a:pt x="20" y="79"/>
                        <a:pt x="25" y="76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0" y="63"/>
                        <a:pt x="52" y="23"/>
                        <a:pt x="2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işḻiḍê"/>
                <p:cNvSpPr/>
                <p:nvPr/>
              </p:nvSpPr>
              <p:spPr bwMode="auto">
                <a:xfrm>
                  <a:off x="4700588" y="2371726"/>
                  <a:ext cx="193675" cy="176213"/>
                </a:xfrm>
                <a:custGeom>
                  <a:avLst/>
                  <a:gdLst/>
                  <a:ahLst/>
                  <a:cxnLst>
                    <a:cxn ang="0">
                      <a:pos x="117" y="61"/>
                    </a:cxn>
                    <a:cxn ang="0">
                      <a:pos x="118" y="58"/>
                    </a:cxn>
                    <a:cxn ang="0">
                      <a:pos x="111" y="8"/>
                    </a:cxn>
                    <a:cxn ang="0">
                      <a:pos x="58" y="0"/>
                    </a:cxn>
                    <a:cxn ang="0">
                      <a:pos x="23" y="5"/>
                    </a:cxn>
                    <a:cxn ang="0">
                      <a:pos x="17" y="8"/>
                    </a:cxn>
                    <a:cxn ang="0">
                      <a:pos x="1" y="24"/>
                    </a:cxn>
                    <a:cxn ang="0">
                      <a:pos x="24" y="28"/>
                    </a:cxn>
                    <a:cxn ang="0">
                      <a:pos x="31" y="22"/>
                    </a:cxn>
                    <a:cxn ang="0">
                      <a:pos x="51" y="23"/>
                    </a:cxn>
                    <a:cxn ang="0">
                      <a:pos x="93" y="51"/>
                    </a:cxn>
                    <a:cxn ang="0">
                      <a:pos x="116" y="69"/>
                    </a:cxn>
                    <a:cxn ang="0">
                      <a:pos x="116" y="72"/>
                    </a:cxn>
                    <a:cxn ang="0">
                      <a:pos x="113" y="76"/>
                    </a:cxn>
                    <a:cxn ang="0">
                      <a:pos x="109" y="76"/>
                    </a:cxn>
                    <a:cxn ang="0">
                      <a:pos x="103" y="72"/>
                    </a:cxn>
                    <a:cxn ang="0">
                      <a:pos x="99" y="70"/>
                    </a:cxn>
                    <a:cxn ang="0">
                      <a:pos x="73" y="59"/>
                    </a:cxn>
                    <a:cxn ang="0">
                      <a:pos x="101" y="78"/>
                    </a:cxn>
                    <a:cxn ang="0">
                      <a:pos x="103" y="83"/>
                    </a:cxn>
                    <a:cxn ang="0">
                      <a:pos x="100" y="88"/>
                    </a:cxn>
                    <a:cxn ang="0">
                      <a:pos x="96" y="88"/>
                    </a:cxn>
                    <a:cxn ang="0">
                      <a:pos x="79" y="79"/>
                    </a:cxn>
                    <a:cxn ang="0">
                      <a:pos x="71" y="74"/>
                    </a:cxn>
                    <a:cxn ang="0">
                      <a:pos x="66" y="75"/>
                    </a:cxn>
                    <a:cxn ang="0">
                      <a:pos x="69" y="80"/>
                    </a:cxn>
                    <a:cxn ang="0">
                      <a:pos x="83" y="88"/>
                    </a:cxn>
                    <a:cxn ang="0">
                      <a:pos x="86" y="92"/>
                    </a:cxn>
                    <a:cxn ang="0">
                      <a:pos x="86" y="98"/>
                    </a:cxn>
                    <a:cxn ang="0">
                      <a:pos x="82" y="100"/>
                    </a:cxn>
                    <a:cxn ang="0">
                      <a:pos x="79" y="99"/>
                    </a:cxn>
                    <a:cxn ang="0">
                      <a:pos x="71" y="95"/>
                    </a:cxn>
                    <a:cxn ang="0">
                      <a:pos x="62" y="91"/>
                    </a:cxn>
                    <a:cxn ang="0">
                      <a:pos x="59" y="96"/>
                    </a:cxn>
                    <a:cxn ang="0">
                      <a:pos x="69" y="101"/>
                    </a:cxn>
                    <a:cxn ang="0">
                      <a:pos x="71" y="106"/>
                    </a:cxn>
                    <a:cxn ang="0">
                      <a:pos x="69" y="110"/>
                    </a:cxn>
                    <a:cxn ang="0">
                      <a:pos x="67" y="110"/>
                    </a:cxn>
                    <a:cxn ang="0">
                      <a:pos x="65" y="110"/>
                    </a:cxn>
                    <a:cxn ang="0">
                      <a:pos x="51" y="110"/>
                    </a:cxn>
                    <a:cxn ang="0">
                      <a:pos x="63" y="116"/>
                    </a:cxn>
                    <a:cxn ang="0">
                      <a:pos x="63" y="116"/>
                    </a:cxn>
                    <a:cxn ang="0">
                      <a:pos x="63" y="116"/>
                    </a:cxn>
                    <a:cxn ang="0">
                      <a:pos x="69" y="117"/>
                    </a:cxn>
                    <a:cxn ang="0">
                      <a:pos x="76" y="112"/>
                    </a:cxn>
                    <a:cxn ang="0">
                      <a:pos x="77" y="106"/>
                    </a:cxn>
                    <a:cxn ang="0">
                      <a:pos x="82" y="106"/>
                    </a:cxn>
                    <a:cxn ang="0">
                      <a:pos x="82" y="106"/>
                    </a:cxn>
                    <a:cxn ang="0">
                      <a:pos x="91" y="102"/>
                    </a:cxn>
                    <a:cxn ang="0">
                      <a:pos x="93" y="94"/>
                    </a:cxn>
                    <a:cxn ang="0">
                      <a:pos x="102" y="94"/>
                    </a:cxn>
                    <a:cxn ang="0">
                      <a:pos x="110" y="83"/>
                    </a:cxn>
                    <a:cxn ang="0">
                      <a:pos x="111" y="83"/>
                    </a:cxn>
                    <a:cxn ang="0">
                      <a:pos x="117" y="81"/>
                    </a:cxn>
                    <a:cxn ang="0">
                      <a:pos x="122" y="74"/>
                    </a:cxn>
                    <a:cxn ang="0">
                      <a:pos x="121" y="65"/>
                    </a:cxn>
                  </a:cxnLst>
                  <a:rect l="0" t="0" r="r" b="b"/>
                  <a:pathLst>
                    <a:path w="129" h="117">
                      <a:moveTo>
                        <a:pt x="118" y="61"/>
                      </a:moveTo>
                      <a:cubicBezTo>
                        <a:pt x="117" y="61"/>
                        <a:pt x="117" y="61"/>
                        <a:pt x="117" y="61"/>
                      </a:cubicBezTo>
                      <a:cubicBezTo>
                        <a:pt x="114" y="59"/>
                        <a:pt x="114" y="59"/>
                        <a:pt x="114" y="59"/>
                      </a:cubicBezTo>
                      <a:cubicBezTo>
                        <a:pt x="116" y="58"/>
                        <a:pt x="118" y="58"/>
                        <a:pt x="118" y="58"/>
                      </a:cubicBezTo>
                      <a:cubicBezTo>
                        <a:pt x="124" y="55"/>
                        <a:pt x="129" y="52"/>
                        <a:pt x="129" y="52"/>
                      </a:cubicBezTo>
                      <a:cubicBezTo>
                        <a:pt x="129" y="25"/>
                        <a:pt x="111" y="8"/>
                        <a:pt x="111" y="8"/>
                      </a:cubicBezTo>
                      <a:cubicBezTo>
                        <a:pt x="111" y="8"/>
                        <a:pt x="104" y="13"/>
                        <a:pt x="98" y="14"/>
                      </a:cubicBezTo>
                      <a:cubicBezTo>
                        <a:pt x="92" y="14"/>
                        <a:pt x="59" y="0"/>
                        <a:pt x="58" y="0"/>
                      </a:cubicBezTo>
                      <a:cubicBezTo>
                        <a:pt x="58" y="0"/>
                        <a:pt x="53" y="1"/>
                        <a:pt x="52" y="1"/>
                      </a:cubicBezTo>
                      <a:cubicBezTo>
                        <a:pt x="51" y="1"/>
                        <a:pt x="27" y="5"/>
                        <a:pt x="23" y="5"/>
                      </a:cubicBezTo>
                      <a:cubicBezTo>
                        <a:pt x="21" y="5"/>
                        <a:pt x="20" y="5"/>
                        <a:pt x="20" y="6"/>
                      </a:cubicBezTo>
                      <a:cubicBezTo>
                        <a:pt x="19" y="6"/>
                        <a:pt x="18" y="6"/>
                        <a:pt x="17" y="8"/>
                      </a:cubicBezTo>
                      <a:cubicBezTo>
                        <a:pt x="15" y="9"/>
                        <a:pt x="14" y="11"/>
                        <a:pt x="12" y="13"/>
                      </a:cubicBezTo>
                      <a:cubicBezTo>
                        <a:pt x="9" y="16"/>
                        <a:pt x="5" y="21"/>
                        <a:pt x="1" y="24"/>
                      </a:cubicBezTo>
                      <a:cubicBezTo>
                        <a:pt x="1" y="24"/>
                        <a:pt x="0" y="25"/>
                        <a:pt x="0" y="26"/>
                      </a:cubicBezTo>
                      <a:cubicBezTo>
                        <a:pt x="2" y="30"/>
                        <a:pt x="12" y="38"/>
                        <a:pt x="24" y="28"/>
                      </a:cubicBezTo>
                      <a:cubicBezTo>
                        <a:pt x="28" y="25"/>
                        <a:pt x="30" y="22"/>
                        <a:pt x="31" y="22"/>
                      </a:cubicBezTo>
                      <a:cubicBezTo>
                        <a:pt x="31" y="22"/>
                        <a:pt x="31" y="22"/>
                        <a:pt x="31" y="22"/>
                      </a:cubicBezTo>
                      <a:cubicBezTo>
                        <a:pt x="31" y="21"/>
                        <a:pt x="32" y="21"/>
                        <a:pt x="32" y="21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70" y="36"/>
                        <a:pt x="70" y="36"/>
                        <a:pt x="70" y="36"/>
                      </a:cubicBezTo>
                      <a:cubicBezTo>
                        <a:pt x="93" y="51"/>
                        <a:pt x="93" y="51"/>
                        <a:pt x="93" y="51"/>
                      </a:cubicBezTo>
                      <a:cubicBezTo>
                        <a:pt x="114" y="66"/>
                        <a:pt x="114" y="66"/>
                        <a:pt x="114" y="66"/>
                      </a:cubicBezTo>
                      <a:cubicBezTo>
                        <a:pt x="115" y="67"/>
                        <a:pt x="115" y="68"/>
                        <a:pt x="116" y="69"/>
                      </a:cubicBezTo>
                      <a:cubicBezTo>
                        <a:pt x="116" y="69"/>
                        <a:pt x="116" y="70"/>
                        <a:pt x="116" y="71"/>
                      </a:cubicBezTo>
                      <a:cubicBezTo>
                        <a:pt x="116" y="71"/>
                        <a:pt x="116" y="72"/>
                        <a:pt x="116" y="72"/>
                      </a:cubicBezTo>
                      <a:cubicBezTo>
                        <a:pt x="116" y="73"/>
                        <a:pt x="116" y="74"/>
                        <a:pt x="115" y="74"/>
                      </a:cubicBezTo>
                      <a:cubicBezTo>
                        <a:pt x="115" y="75"/>
                        <a:pt x="114" y="75"/>
                        <a:pt x="113" y="76"/>
                      </a:cubicBezTo>
                      <a:cubicBezTo>
                        <a:pt x="113" y="76"/>
                        <a:pt x="112" y="76"/>
                        <a:pt x="111" y="76"/>
                      </a:cubicBezTo>
                      <a:cubicBezTo>
                        <a:pt x="111" y="76"/>
                        <a:pt x="110" y="76"/>
                        <a:pt x="109" y="76"/>
                      </a:cubicBezTo>
                      <a:cubicBezTo>
                        <a:pt x="103" y="72"/>
                        <a:pt x="103" y="72"/>
                        <a:pt x="103" y="72"/>
                      </a:cubicBezTo>
                      <a:cubicBezTo>
                        <a:pt x="103" y="72"/>
                        <a:pt x="103" y="72"/>
                        <a:pt x="103" y="72"/>
                      </a:cubicBezTo>
                      <a:cubicBezTo>
                        <a:pt x="99" y="70"/>
                        <a:pt x="99" y="70"/>
                        <a:pt x="99" y="70"/>
                      </a:cubicBezTo>
                      <a:cubicBezTo>
                        <a:pt x="99" y="70"/>
                        <a:pt x="99" y="70"/>
                        <a:pt x="99" y="70"/>
                      </a:cubicBezTo>
                      <a:cubicBezTo>
                        <a:pt x="77" y="58"/>
                        <a:pt x="77" y="58"/>
                        <a:pt x="77" y="58"/>
                      </a:cubicBezTo>
                      <a:cubicBezTo>
                        <a:pt x="76" y="57"/>
                        <a:pt x="74" y="58"/>
                        <a:pt x="73" y="59"/>
                      </a:cubicBezTo>
                      <a:cubicBezTo>
                        <a:pt x="72" y="61"/>
                        <a:pt x="73" y="63"/>
                        <a:pt x="74" y="64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2" y="79"/>
                        <a:pt x="102" y="80"/>
                      </a:cubicBezTo>
                      <a:cubicBezTo>
                        <a:pt x="103" y="81"/>
                        <a:pt x="103" y="82"/>
                        <a:pt x="103" y="83"/>
                      </a:cubicBezTo>
                      <a:cubicBezTo>
                        <a:pt x="103" y="84"/>
                        <a:pt x="103" y="85"/>
                        <a:pt x="102" y="87"/>
                      </a:cubicBezTo>
                      <a:cubicBezTo>
                        <a:pt x="102" y="87"/>
                        <a:pt x="101" y="88"/>
                        <a:pt x="100" y="88"/>
                      </a:cubicBezTo>
                      <a:cubicBezTo>
                        <a:pt x="99" y="88"/>
                        <a:pt x="99" y="88"/>
                        <a:pt x="98" y="88"/>
                      </a:cubicBezTo>
                      <a:cubicBezTo>
                        <a:pt x="98" y="88"/>
                        <a:pt x="97" y="88"/>
                        <a:pt x="96" y="88"/>
                      </a:cubicBezTo>
                      <a:cubicBezTo>
                        <a:pt x="96" y="88"/>
                        <a:pt x="94" y="87"/>
                        <a:pt x="92" y="86"/>
                      </a:cubicBezTo>
                      <a:cubicBezTo>
                        <a:pt x="89" y="84"/>
                        <a:pt x="83" y="81"/>
                        <a:pt x="79" y="79"/>
                      </a:cubicBezTo>
                      <a:cubicBezTo>
                        <a:pt x="77" y="77"/>
                        <a:pt x="74" y="76"/>
                        <a:pt x="73" y="75"/>
                      </a:cubicBezTo>
                      <a:cubicBezTo>
                        <a:pt x="72" y="75"/>
                        <a:pt x="71" y="75"/>
                        <a:pt x="71" y="74"/>
                      </a:cubicBezTo>
                      <a:cubicBezTo>
                        <a:pt x="70" y="74"/>
                        <a:pt x="70" y="74"/>
                        <a:pt x="70" y="74"/>
                      </a:cubicBezTo>
                      <a:cubicBezTo>
                        <a:pt x="68" y="73"/>
                        <a:pt x="67" y="73"/>
                        <a:pt x="66" y="75"/>
                      </a:cubicBezTo>
                      <a:cubicBezTo>
                        <a:pt x="65" y="77"/>
                        <a:pt x="65" y="79"/>
                        <a:pt x="67" y="79"/>
                      </a:cubicBezTo>
                      <a:cubicBezTo>
                        <a:pt x="67" y="80"/>
                        <a:pt x="68" y="80"/>
                        <a:pt x="69" y="80"/>
                      </a:cubicBezTo>
                      <a:cubicBezTo>
                        <a:pt x="71" y="82"/>
                        <a:pt x="77" y="85"/>
                        <a:pt x="83" y="88"/>
                      </a:cubicBezTo>
                      <a:cubicBezTo>
                        <a:pt x="83" y="88"/>
                        <a:pt x="83" y="88"/>
                        <a:pt x="83" y="88"/>
                      </a:cubicBezTo>
                      <a:cubicBezTo>
                        <a:pt x="83" y="88"/>
                        <a:pt x="84" y="89"/>
                        <a:pt x="84" y="89"/>
                      </a:cubicBezTo>
                      <a:cubicBezTo>
                        <a:pt x="85" y="90"/>
                        <a:pt x="86" y="91"/>
                        <a:pt x="86" y="92"/>
                      </a:cubicBezTo>
                      <a:cubicBezTo>
                        <a:pt x="87" y="93"/>
                        <a:pt x="87" y="94"/>
                        <a:pt x="87" y="95"/>
                      </a:cubicBezTo>
                      <a:cubicBezTo>
                        <a:pt x="87" y="96"/>
                        <a:pt x="87" y="97"/>
                        <a:pt x="86" y="98"/>
                      </a:cubicBezTo>
                      <a:cubicBezTo>
                        <a:pt x="86" y="99"/>
                        <a:pt x="85" y="99"/>
                        <a:pt x="84" y="100"/>
                      </a:cubicBezTo>
                      <a:cubicBezTo>
                        <a:pt x="83" y="100"/>
                        <a:pt x="82" y="100"/>
                        <a:pt x="82" y="100"/>
                      </a:cubicBezTo>
                      <a:cubicBezTo>
                        <a:pt x="82" y="100"/>
                        <a:pt x="82" y="100"/>
                        <a:pt x="82" y="100"/>
                      </a:cubicBezTo>
                      <a:cubicBezTo>
                        <a:pt x="81" y="100"/>
                        <a:pt x="80" y="100"/>
                        <a:pt x="79" y="99"/>
                      </a:cubicBezTo>
                      <a:cubicBezTo>
                        <a:pt x="72" y="96"/>
                        <a:pt x="72" y="96"/>
                        <a:pt x="72" y="96"/>
                      </a:cubicBezTo>
                      <a:cubicBezTo>
                        <a:pt x="72" y="96"/>
                        <a:pt x="71" y="95"/>
                        <a:pt x="71" y="95"/>
                      </a:cubicBezTo>
                      <a:cubicBezTo>
                        <a:pt x="71" y="95"/>
                        <a:pt x="70" y="95"/>
                        <a:pt x="70" y="95"/>
                      </a:cubicBezTo>
                      <a:cubicBezTo>
                        <a:pt x="62" y="91"/>
                        <a:pt x="62" y="91"/>
                        <a:pt x="62" y="91"/>
                      </a:cubicBezTo>
                      <a:cubicBezTo>
                        <a:pt x="61" y="90"/>
                        <a:pt x="59" y="91"/>
                        <a:pt x="58" y="92"/>
                      </a:cubicBezTo>
                      <a:cubicBezTo>
                        <a:pt x="57" y="94"/>
                        <a:pt x="58" y="96"/>
                        <a:pt x="59" y="96"/>
                      </a:cubicBezTo>
                      <a:cubicBezTo>
                        <a:pt x="69" y="101"/>
                        <a:pt x="69" y="101"/>
                        <a:pt x="69" y="101"/>
                      </a:cubicBezTo>
                      <a:cubicBezTo>
                        <a:pt x="69" y="101"/>
                        <a:pt x="69" y="101"/>
                        <a:pt x="69" y="101"/>
                      </a:cubicBezTo>
                      <a:cubicBezTo>
                        <a:pt x="70" y="102"/>
                        <a:pt x="70" y="103"/>
                        <a:pt x="71" y="104"/>
                      </a:cubicBezTo>
                      <a:cubicBezTo>
                        <a:pt x="71" y="104"/>
                        <a:pt x="71" y="105"/>
                        <a:pt x="71" y="106"/>
                      </a:cubicBezTo>
                      <a:cubicBezTo>
                        <a:pt x="71" y="107"/>
                        <a:pt x="71" y="108"/>
                        <a:pt x="70" y="109"/>
                      </a:cubicBezTo>
                      <a:cubicBezTo>
                        <a:pt x="70" y="109"/>
                        <a:pt x="70" y="110"/>
                        <a:pt x="69" y="110"/>
                      </a:cubicBezTo>
                      <a:cubicBezTo>
                        <a:pt x="68" y="110"/>
                        <a:pt x="68" y="110"/>
                        <a:pt x="68" y="110"/>
                      </a:cubicBezTo>
                      <a:cubicBezTo>
                        <a:pt x="67" y="110"/>
                        <a:pt x="67" y="110"/>
                        <a:pt x="67" y="110"/>
                      </a:cubicBezTo>
                      <a:cubicBezTo>
                        <a:pt x="67" y="110"/>
                        <a:pt x="66" y="110"/>
                        <a:pt x="65" y="110"/>
                      </a:cubicBezTo>
                      <a:cubicBezTo>
                        <a:pt x="65" y="110"/>
                        <a:pt x="65" y="110"/>
                        <a:pt x="65" y="110"/>
                      </a:cubicBezTo>
                      <a:cubicBezTo>
                        <a:pt x="54" y="105"/>
                        <a:pt x="54" y="105"/>
                        <a:pt x="54" y="105"/>
                      </a:cubicBezTo>
                      <a:cubicBezTo>
                        <a:pt x="54" y="105"/>
                        <a:pt x="52" y="108"/>
                        <a:pt x="51" y="110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63" y="116"/>
                        <a:pt x="63" y="116"/>
                        <a:pt x="63" y="116"/>
                      </a:cubicBezTo>
                      <a:cubicBezTo>
                        <a:pt x="63" y="116"/>
                        <a:pt x="63" y="116"/>
                        <a:pt x="63" y="116"/>
                      </a:cubicBezTo>
                      <a:cubicBezTo>
                        <a:pt x="63" y="116"/>
                        <a:pt x="63" y="116"/>
                        <a:pt x="63" y="116"/>
                      </a:cubicBezTo>
                      <a:cubicBezTo>
                        <a:pt x="63" y="116"/>
                        <a:pt x="63" y="116"/>
                        <a:pt x="63" y="116"/>
                      </a:cubicBezTo>
                      <a:cubicBezTo>
                        <a:pt x="63" y="116"/>
                        <a:pt x="63" y="116"/>
                        <a:pt x="63" y="116"/>
                      </a:cubicBezTo>
                      <a:cubicBezTo>
                        <a:pt x="64" y="116"/>
                        <a:pt x="66" y="117"/>
                        <a:pt x="67" y="117"/>
                      </a:cubicBezTo>
                      <a:cubicBezTo>
                        <a:pt x="68" y="117"/>
                        <a:pt x="68" y="117"/>
                        <a:pt x="69" y="117"/>
                      </a:cubicBezTo>
                      <a:cubicBezTo>
                        <a:pt x="70" y="116"/>
                        <a:pt x="71" y="116"/>
                        <a:pt x="72" y="115"/>
                      </a:cubicBezTo>
                      <a:cubicBezTo>
                        <a:pt x="73" y="115"/>
                        <a:pt x="75" y="114"/>
                        <a:pt x="76" y="112"/>
                      </a:cubicBezTo>
                      <a:cubicBezTo>
                        <a:pt x="77" y="110"/>
                        <a:pt x="77" y="108"/>
                        <a:pt x="77" y="106"/>
                      </a:cubicBezTo>
                      <a:cubicBezTo>
                        <a:pt x="77" y="106"/>
                        <a:pt x="77" y="106"/>
                        <a:pt x="77" y="106"/>
                      </a:cubicBezTo>
                      <a:cubicBezTo>
                        <a:pt x="79" y="106"/>
                        <a:pt x="80" y="106"/>
                        <a:pt x="82" y="106"/>
                      </a:cubicBezTo>
                      <a:cubicBezTo>
                        <a:pt x="82" y="106"/>
                        <a:pt x="82" y="106"/>
                        <a:pt x="82" y="106"/>
                      </a:cubicBezTo>
                      <a:cubicBezTo>
                        <a:pt x="82" y="106"/>
                        <a:pt x="82" y="106"/>
                        <a:pt x="82" y="106"/>
                      </a:cubicBezTo>
                      <a:cubicBezTo>
                        <a:pt x="82" y="106"/>
                        <a:pt x="82" y="106"/>
                        <a:pt x="82" y="106"/>
                      </a:cubicBezTo>
                      <a:cubicBezTo>
                        <a:pt x="82" y="106"/>
                        <a:pt x="84" y="106"/>
                        <a:pt x="86" y="106"/>
                      </a:cubicBezTo>
                      <a:cubicBezTo>
                        <a:pt x="88" y="105"/>
                        <a:pt x="90" y="104"/>
                        <a:pt x="91" y="102"/>
                      </a:cubicBezTo>
                      <a:cubicBezTo>
                        <a:pt x="93" y="99"/>
                        <a:pt x="94" y="97"/>
                        <a:pt x="94" y="95"/>
                      </a:cubicBezTo>
                      <a:cubicBezTo>
                        <a:pt x="94" y="94"/>
                        <a:pt x="94" y="94"/>
                        <a:pt x="93" y="94"/>
                      </a:cubicBezTo>
                      <a:cubicBezTo>
                        <a:pt x="95" y="95"/>
                        <a:pt x="97" y="95"/>
                        <a:pt x="98" y="95"/>
                      </a:cubicBezTo>
                      <a:cubicBezTo>
                        <a:pt x="99" y="95"/>
                        <a:pt x="101" y="95"/>
                        <a:pt x="102" y="94"/>
                      </a:cubicBezTo>
                      <a:cubicBezTo>
                        <a:pt x="104" y="94"/>
                        <a:pt x="106" y="92"/>
                        <a:pt x="107" y="90"/>
                      </a:cubicBezTo>
                      <a:cubicBezTo>
                        <a:pt x="109" y="88"/>
                        <a:pt x="110" y="86"/>
                        <a:pt x="110" y="83"/>
                      </a:cubicBezTo>
                      <a:cubicBezTo>
                        <a:pt x="110" y="83"/>
                        <a:pt x="109" y="83"/>
                        <a:pt x="109" y="82"/>
                      </a:cubicBezTo>
                      <a:cubicBezTo>
                        <a:pt x="110" y="82"/>
                        <a:pt x="111" y="83"/>
                        <a:pt x="111" y="83"/>
                      </a:cubicBezTo>
                      <a:cubicBezTo>
                        <a:pt x="111" y="83"/>
                        <a:pt x="111" y="83"/>
                        <a:pt x="111" y="83"/>
                      </a:cubicBezTo>
                      <a:cubicBezTo>
                        <a:pt x="113" y="83"/>
                        <a:pt x="115" y="82"/>
                        <a:pt x="117" y="81"/>
                      </a:cubicBezTo>
                      <a:cubicBezTo>
                        <a:pt x="118" y="80"/>
                        <a:pt x="119" y="79"/>
                        <a:pt x="120" y="78"/>
                      </a:cubicBezTo>
                      <a:cubicBezTo>
                        <a:pt x="121" y="77"/>
                        <a:pt x="122" y="75"/>
                        <a:pt x="122" y="74"/>
                      </a:cubicBezTo>
                      <a:cubicBezTo>
                        <a:pt x="122" y="73"/>
                        <a:pt x="122" y="72"/>
                        <a:pt x="122" y="71"/>
                      </a:cubicBezTo>
                      <a:cubicBezTo>
                        <a:pt x="122" y="69"/>
                        <a:pt x="122" y="67"/>
                        <a:pt x="121" y="65"/>
                      </a:cubicBezTo>
                      <a:cubicBezTo>
                        <a:pt x="120" y="64"/>
                        <a:pt x="119" y="63"/>
                        <a:pt x="118" y="6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9" name="ïṣľidè"/>
                <p:cNvSpPr/>
                <p:nvPr/>
              </p:nvSpPr>
              <p:spPr bwMode="auto">
                <a:xfrm>
                  <a:off x="4656138" y="2382838"/>
                  <a:ext cx="53975" cy="98425"/>
                </a:xfrm>
                <a:custGeom>
                  <a:avLst/>
                  <a:gdLst/>
                  <a:ahLst/>
                  <a:cxnLst>
                    <a:cxn ang="0">
                      <a:pos x="20" y="53"/>
                    </a:cxn>
                    <a:cxn ang="0">
                      <a:pos x="17" y="51"/>
                    </a:cxn>
                    <a:cxn ang="0">
                      <a:pos x="16" y="50"/>
                    </a:cxn>
                    <a:cxn ang="0">
                      <a:pos x="15" y="49"/>
                    </a:cxn>
                    <a:cxn ang="0">
                      <a:pos x="6" y="45"/>
                    </a:cxn>
                    <a:cxn ang="0">
                      <a:pos x="14" y="16"/>
                    </a:cxn>
                    <a:cxn ang="0">
                      <a:pos x="20" y="8"/>
                    </a:cxn>
                    <a:cxn ang="0">
                      <a:pos x="21" y="7"/>
                    </a:cxn>
                    <a:cxn ang="0">
                      <a:pos x="25" y="7"/>
                    </a:cxn>
                    <a:cxn ang="0">
                      <a:pos x="31" y="9"/>
                    </a:cxn>
                    <a:cxn ang="0">
                      <a:pos x="36" y="3"/>
                    </a:cxn>
                    <a:cxn ang="0">
                      <a:pos x="35" y="3"/>
                    </a:cxn>
                    <a:cxn ang="0">
                      <a:pos x="26" y="1"/>
                    </a:cxn>
                    <a:cxn ang="0">
                      <a:pos x="23" y="0"/>
                    </a:cxn>
                    <a:cxn ang="0">
                      <a:pos x="22" y="0"/>
                    </a:cxn>
                    <a:cxn ang="0">
                      <a:pos x="22" y="0"/>
                    </a:cxn>
                    <a:cxn ang="0">
                      <a:pos x="22" y="0"/>
                    </a:cxn>
                    <a:cxn ang="0">
                      <a:pos x="19" y="0"/>
                    </a:cxn>
                    <a:cxn ang="0">
                      <a:pos x="9" y="13"/>
                    </a:cxn>
                    <a:cxn ang="0">
                      <a:pos x="0" y="46"/>
                    </a:cxn>
                    <a:cxn ang="0">
                      <a:pos x="0" y="47"/>
                    </a:cxn>
                    <a:cxn ang="0">
                      <a:pos x="2" y="50"/>
                    </a:cxn>
                    <a:cxn ang="0">
                      <a:pos x="5" y="51"/>
                    </a:cxn>
                    <a:cxn ang="0">
                      <a:pos x="13" y="55"/>
                    </a:cxn>
                    <a:cxn ang="0">
                      <a:pos x="13" y="55"/>
                    </a:cxn>
                    <a:cxn ang="0">
                      <a:pos x="17" y="59"/>
                    </a:cxn>
                    <a:cxn ang="0">
                      <a:pos x="25" y="66"/>
                    </a:cxn>
                    <a:cxn ang="0">
                      <a:pos x="27" y="60"/>
                    </a:cxn>
                    <a:cxn ang="0">
                      <a:pos x="20" y="53"/>
                    </a:cxn>
                  </a:cxnLst>
                  <a:rect l="0" t="0" r="r" b="b"/>
                  <a:pathLst>
                    <a:path w="36" h="66">
                      <a:moveTo>
                        <a:pt x="20" y="53"/>
                      </a:moveTo>
                      <a:cubicBezTo>
                        <a:pt x="19" y="52"/>
                        <a:pt x="18" y="51"/>
                        <a:pt x="17" y="51"/>
                      </a:cubicBezTo>
                      <a:cubicBezTo>
                        <a:pt x="17" y="50"/>
                        <a:pt x="17" y="50"/>
                        <a:pt x="16" y="50"/>
                      </a:cubicBezTo>
                      <a:cubicBezTo>
                        <a:pt x="16" y="50"/>
                        <a:pt x="16" y="49"/>
                        <a:pt x="15" y="49"/>
                      </a:cubicBezTo>
                      <a:cubicBezTo>
                        <a:pt x="11" y="47"/>
                        <a:pt x="8" y="46"/>
                        <a:pt x="6" y="45"/>
                      </a:cubicBezTo>
                      <a:cubicBezTo>
                        <a:pt x="6" y="33"/>
                        <a:pt x="10" y="23"/>
                        <a:pt x="14" y="16"/>
                      </a:cubicBezTo>
                      <a:cubicBezTo>
                        <a:pt x="16" y="13"/>
                        <a:pt x="19" y="10"/>
                        <a:pt x="20" y="8"/>
                      </a:cubicBezTo>
                      <a:cubicBezTo>
                        <a:pt x="21" y="7"/>
                        <a:pt x="21" y="7"/>
                        <a:pt x="21" y="7"/>
                      </a:cubicBezTo>
                      <a:cubicBezTo>
                        <a:pt x="22" y="7"/>
                        <a:pt x="23" y="7"/>
                        <a:pt x="25" y="7"/>
                      </a:cubicBezTo>
                      <a:cubicBezTo>
                        <a:pt x="26" y="8"/>
                        <a:pt x="29" y="9"/>
                        <a:pt x="31" y="9"/>
                      </a:cubicBezTo>
                      <a:cubicBezTo>
                        <a:pt x="33" y="7"/>
                        <a:pt x="35" y="5"/>
                        <a:pt x="36" y="3"/>
                      </a:cubicBezTo>
                      <a:cubicBezTo>
                        <a:pt x="36" y="3"/>
                        <a:pt x="35" y="3"/>
                        <a:pt x="35" y="3"/>
                      </a:cubicBezTo>
                      <a:cubicBezTo>
                        <a:pt x="32" y="3"/>
                        <a:pt x="29" y="2"/>
                        <a:pt x="26" y="1"/>
                      </a:cubicBezTo>
                      <a:cubicBezTo>
                        <a:pt x="25" y="1"/>
                        <a:pt x="24" y="0"/>
                        <a:pt x="23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1" y="0"/>
                        <a:pt x="19" y="0"/>
                        <a:pt x="19" y="0"/>
                      </a:cubicBezTo>
                      <a:cubicBezTo>
                        <a:pt x="18" y="1"/>
                        <a:pt x="14" y="5"/>
                        <a:pt x="9" y="13"/>
                      </a:cubicBezTo>
                      <a:cubicBezTo>
                        <a:pt x="4" y="20"/>
                        <a:pt x="0" y="32"/>
                        <a:pt x="0" y="46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0" y="48"/>
                        <a:pt x="0" y="49"/>
                        <a:pt x="2" y="50"/>
                      </a:cubicBezTo>
                      <a:cubicBezTo>
                        <a:pt x="2" y="50"/>
                        <a:pt x="3" y="50"/>
                        <a:pt x="5" y="51"/>
                      </a:cubicBezTo>
                      <a:cubicBezTo>
                        <a:pt x="7" y="52"/>
                        <a:pt x="10" y="54"/>
                        <a:pt x="13" y="55"/>
                      </a:cubicBezTo>
                      <a:cubicBezTo>
                        <a:pt x="13" y="55"/>
                        <a:pt x="13" y="55"/>
                        <a:pt x="13" y="55"/>
                      </a:cubicBezTo>
                      <a:cubicBezTo>
                        <a:pt x="14" y="56"/>
                        <a:pt x="16" y="57"/>
                        <a:pt x="17" y="59"/>
                      </a:cubicBezTo>
                      <a:cubicBezTo>
                        <a:pt x="19" y="61"/>
                        <a:pt x="25" y="66"/>
                        <a:pt x="25" y="66"/>
                      </a:cubicBezTo>
                      <a:cubicBezTo>
                        <a:pt x="26" y="64"/>
                        <a:pt x="26" y="62"/>
                        <a:pt x="27" y="60"/>
                      </a:cubicBezTo>
                      <a:cubicBezTo>
                        <a:pt x="25" y="57"/>
                        <a:pt x="22" y="55"/>
                        <a:pt x="20" y="5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18" name="îṡḷïdê"/>
              <p:cNvSpPr/>
              <p:nvPr/>
            </p:nvSpPr>
            <p:spPr bwMode="auto">
              <a:xfrm>
                <a:off x="9921024" y="2481388"/>
                <a:ext cx="854662" cy="854662"/>
              </a:xfrm>
              <a:prstGeom prst="ellipse">
                <a:avLst/>
              </a:prstGeom>
              <a:solidFill>
                <a:schemeClr val="accent4"/>
              </a:solidFill>
              <a:ln w="7620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19" name="iŝľïḋé"/>
              <p:cNvGrpSpPr/>
              <p:nvPr/>
            </p:nvGrpSpPr>
            <p:grpSpPr>
              <a:xfrm>
                <a:off x="10119266" y="2744336"/>
                <a:ext cx="458208" cy="328771"/>
                <a:chOff x="4192588" y="2719388"/>
                <a:chExt cx="280988" cy="201613"/>
              </a:xfrm>
              <a:solidFill>
                <a:schemeClr val="bg1"/>
              </a:solidFill>
            </p:grpSpPr>
            <p:sp>
              <p:nvSpPr>
                <p:cNvPr id="48" name="ïṧļîḍè"/>
                <p:cNvSpPr/>
                <p:nvPr/>
              </p:nvSpPr>
              <p:spPr bwMode="auto">
                <a:xfrm>
                  <a:off x="4192588" y="2762251"/>
                  <a:ext cx="77788" cy="73025"/>
                </a:xfrm>
                <a:custGeom>
                  <a:avLst/>
                  <a:gdLst/>
                  <a:ahLst/>
                  <a:cxnLst>
                    <a:cxn ang="0">
                      <a:pos x="32" y="0"/>
                    </a:cxn>
                    <a:cxn ang="0">
                      <a:pos x="0" y="31"/>
                    </a:cxn>
                    <a:cxn ang="0">
                      <a:pos x="0" y="46"/>
                    </a:cxn>
                    <a:cxn ang="0">
                      <a:pos x="32" y="15"/>
                    </a:cxn>
                    <a:cxn ang="0">
                      <a:pos x="41" y="25"/>
                    </a:cxn>
                    <a:cxn ang="0">
                      <a:pos x="49" y="17"/>
                    </a:cxn>
                    <a:cxn ang="0">
                      <a:pos x="32" y="0"/>
                    </a:cxn>
                  </a:cxnLst>
                  <a:rect l="0" t="0" r="r" b="b"/>
                  <a:pathLst>
                    <a:path w="49" h="46">
                      <a:moveTo>
                        <a:pt x="32" y="0"/>
                      </a:moveTo>
                      <a:lnTo>
                        <a:pt x="0" y="31"/>
                      </a:lnTo>
                      <a:lnTo>
                        <a:pt x="0" y="46"/>
                      </a:lnTo>
                      <a:lnTo>
                        <a:pt x="32" y="15"/>
                      </a:lnTo>
                      <a:lnTo>
                        <a:pt x="41" y="25"/>
                      </a:lnTo>
                      <a:lnTo>
                        <a:pt x="49" y="17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9" name="iṥḷiḓe"/>
                <p:cNvSpPr/>
                <p:nvPr/>
              </p:nvSpPr>
              <p:spPr bwMode="auto">
                <a:xfrm>
                  <a:off x="4192588" y="2719388"/>
                  <a:ext cx="280988" cy="188913"/>
                </a:xfrm>
                <a:custGeom>
                  <a:avLst/>
                  <a:gdLst/>
                  <a:ahLst/>
                  <a:cxnLst>
                    <a:cxn ang="0">
                      <a:pos x="183" y="2"/>
                    </a:cxn>
                    <a:cxn ang="0">
                      <a:pos x="179" y="0"/>
                    </a:cxn>
                    <a:cxn ang="0">
                      <a:pos x="153" y="0"/>
                    </a:cxn>
                    <a:cxn ang="0">
                      <a:pos x="148" y="6"/>
                    </a:cxn>
                    <a:cxn ang="0">
                      <a:pos x="153" y="12"/>
                    </a:cxn>
                    <a:cxn ang="0">
                      <a:pos x="165" y="12"/>
                    </a:cxn>
                    <a:cxn ang="0">
                      <a:pos x="121" y="56"/>
                    </a:cxn>
                    <a:cxn ang="0">
                      <a:pos x="86" y="22"/>
                    </a:cxn>
                    <a:cxn ang="0">
                      <a:pos x="0" y="108"/>
                    </a:cxn>
                    <a:cxn ang="0">
                      <a:pos x="0" y="125"/>
                    </a:cxn>
                    <a:cxn ang="0">
                      <a:pos x="86" y="38"/>
                    </a:cxn>
                    <a:cxn ang="0">
                      <a:pos x="121" y="73"/>
                    </a:cxn>
                    <a:cxn ang="0">
                      <a:pos x="173" y="20"/>
                    </a:cxn>
                    <a:cxn ang="0">
                      <a:pos x="173" y="32"/>
                    </a:cxn>
                    <a:cxn ang="0">
                      <a:pos x="179" y="38"/>
                    </a:cxn>
                    <a:cxn ang="0">
                      <a:pos x="185" y="32"/>
                    </a:cxn>
                    <a:cxn ang="0">
                      <a:pos x="185" y="6"/>
                    </a:cxn>
                    <a:cxn ang="0">
                      <a:pos x="183" y="2"/>
                    </a:cxn>
                  </a:cxnLst>
                  <a:rect l="0" t="0" r="r" b="b"/>
                  <a:pathLst>
                    <a:path w="185" h="125">
                      <a:moveTo>
                        <a:pt x="183" y="2"/>
                      </a:moveTo>
                      <a:cubicBezTo>
                        <a:pt x="182" y="1"/>
                        <a:pt x="181" y="0"/>
                        <a:pt x="179" y="0"/>
                      </a:cubicBezTo>
                      <a:cubicBezTo>
                        <a:pt x="153" y="0"/>
                        <a:pt x="153" y="0"/>
                        <a:pt x="153" y="0"/>
                      </a:cubicBezTo>
                      <a:cubicBezTo>
                        <a:pt x="150" y="0"/>
                        <a:pt x="148" y="3"/>
                        <a:pt x="148" y="6"/>
                      </a:cubicBezTo>
                      <a:cubicBezTo>
                        <a:pt x="148" y="9"/>
                        <a:pt x="150" y="12"/>
                        <a:pt x="153" y="12"/>
                      </a:cubicBezTo>
                      <a:cubicBezTo>
                        <a:pt x="165" y="12"/>
                        <a:pt x="165" y="12"/>
                        <a:pt x="165" y="12"/>
                      </a:cubicBezTo>
                      <a:cubicBezTo>
                        <a:pt x="121" y="56"/>
                        <a:pt x="121" y="56"/>
                        <a:pt x="121" y="56"/>
                      </a:cubicBezTo>
                      <a:cubicBezTo>
                        <a:pt x="86" y="22"/>
                        <a:pt x="86" y="22"/>
                        <a:pt x="86" y="22"/>
                      </a:cubicBezTo>
                      <a:cubicBezTo>
                        <a:pt x="0" y="108"/>
                        <a:pt x="0" y="108"/>
                        <a:pt x="0" y="108"/>
                      </a:cubicBezTo>
                      <a:cubicBezTo>
                        <a:pt x="0" y="125"/>
                        <a:pt x="0" y="125"/>
                        <a:pt x="0" y="125"/>
                      </a:cubicBezTo>
                      <a:cubicBezTo>
                        <a:pt x="86" y="38"/>
                        <a:pt x="86" y="38"/>
                        <a:pt x="86" y="38"/>
                      </a:cubicBezTo>
                      <a:cubicBezTo>
                        <a:pt x="121" y="73"/>
                        <a:pt x="121" y="73"/>
                        <a:pt x="121" y="73"/>
                      </a:cubicBezTo>
                      <a:cubicBezTo>
                        <a:pt x="173" y="20"/>
                        <a:pt x="173" y="20"/>
                        <a:pt x="173" y="20"/>
                      </a:cubicBezTo>
                      <a:cubicBezTo>
                        <a:pt x="173" y="32"/>
                        <a:pt x="173" y="32"/>
                        <a:pt x="173" y="32"/>
                      </a:cubicBezTo>
                      <a:cubicBezTo>
                        <a:pt x="173" y="35"/>
                        <a:pt x="176" y="38"/>
                        <a:pt x="179" y="38"/>
                      </a:cubicBezTo>
                      <a:cubicBezTo>
                        <a:pt x="182" y="38"/>
                        <a:pt x="185" y="35"/>
                        <a:pt x="185" y="32"/>
                      </a:cubicBezTo>
                      <a:cubicBezTo>
                        <a:pt x="185" y="6"/>
                        <a:pt x="185" y="6"/>
                        <a:pt x="185" y="6"/>
                      </a:cubicBezTo>
                      <a:cubicBezTo>
                        <a:pt x="185" y="5"/>
                        <a:pt x="184" y="3"/>
                        <a:pt x="183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0" name="íṧ1iḍè"/>
                <p:cNvSpPr/>
                <p:nvPr/>
              </p:nvSpPr>
              <p:spPr bwMode="auto">
                <a:xfrm>
                  <a:off x="4286250" y="2813051"/>
                  <a:ext cx="187325" cy="107950"/>
                </a:xfrm>
                <a:custGeom>
                  <a:avLst/>
                  <a:gdLst/>
                  <a:ahLst/>
                  <a:cxnLst>
                    <a:cxn ang="0">
                      <a:pos x="117" y="37"/>
                    </a:cxn>
                    <a:cxn ang="0">
                      <a:pos x="123" y="31"/>
                    </a:cxn>
                    <a:cxn ang="0">
                      <a:pos x="123" y="5"/>
                    </a:cxn>
                    <a:cxn ang="0">
                      <a:pos x="121" y="1"/>
                    </a:cxn>
                    <a:cxn ang="0">
                      <a:pos x="117" y="0"/>
                    </a:cxn>
                    <a:cxn ang="0">
                      <a:pos x="91" y="0"/>
                    </a:cxn>
                    <a:cxn ang="0">
                      <a:pos x="86" y="5"/>
                    </a:cxn>
                    <a:cxn ang="0">
                      <a:pos x="91" y="11"/>
                    </a:cxn>
                    <a:cxn ang="0">
                      <a:pos x="103" y="11"/>
                    </a:cxn>
                    <a:cxn ang="0">
                      <a:pos x="60" y="55"/>
                    </a:cxn>
                    <a:cxn ang="0">
                      <a:pos x="8" y="3"/>
                    </a:cxn>
                    <a:cxn ang="0">
                      <a:pos x="0" y="12"/>
                    </a:cxn>
                    <a:cxn ang="0">
                      <a:pos x="60" y="71"/>
                    </a:cxn>
                    <a:cxn ang="0">
                      <a:pos x="111" y="19"/>
                    </a:cxn>
                    <a:cxn ang="0">
                      <a:pos x="111" y="31"/>
                    </a:cxn>
                    <a:cxn ang="0">
                      <a:pos x="117" y="37"/>
                    </a:cxn>
                  </a:cxnLst>
                  <a:rect l="0" t="0" r="r" b="b"/>
                  <a:pathLst>
                    <a:path w="123" h="71">
                      <a:moveTo>
                        <a:pt x="117" y="37"/>
                      </a:moveTo>
                      <a:cubicBezTo>
                        <a:pt x="120" y="37"/>
                        <a:pt x="123" y="34"/>
                        <a:pt x="123" y="31"/>
                      </a:cubicBezTo>
                      <a:cubicBezTo>
                        <a:pt x="123" y="5"/>
                        <a:pt x="123" y="5"/>
                        <a:pt x="123" y="5"/>
                      </a:cubicBezTo>
                      <a:cubicBezTo>
                        <a:pt x="123" y="4"/>
                        <a:pt x="122" y="2"/>
                        <a:pt x="121" y="1"/>
                      </a:cubicBezTo>
                      <a:cubicBezTo>
                        <a:pt x="120" y="0"/>
                        <a:pt x="119" y="0"/>
                        <a:pt x="117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8" y="0"/>
                        <a:pt x="86" y="2"/>
                        <a:pt x="86" y="5"/>
                      </a:cubicBezTo>
                      <a:cubicBezTo>
                        <a:pt x="86" y="8"/>
                        <a:pt x="88" y="11"/>
                        <a:pt x="91" y="11"/>
                      </a:cubicBezTo>
                      <a:cubicBezTo>
                        <a:pt x="103" y="11"/>
                        <a:pt x="103" y="11"/>
                        <a:pt x="103" y="11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111" y="19"/>
                        <a:pt x="111" y="19"/>
                        <a:pt x="111" y="19"/>
                      </a:cubicBezTo>
                      <a:cubicBezTo>
                        <a:pt x="111" y="31"/>
                        <a:pt x="111" y="31"/>
                        <a:pt x="111" y="31"/>
                      </a:cubicBezTo>
                      <a:cubicBezTo>
                        <a:pt x="111" y="34"/>
                        <a:pt x="114" y="37"/>
                        <a:pt x="117" y="3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20" name="îṡ1ïḍê"/>
              <p:cNvSpPr/>
              <p:nvPr/>
            </p:nvSpPr>
            <p:spPr bwMode="auto">
              <a:xfrm>
                <a:off x="4866061" y="2275159"/>
                <a:ext cx="1267122" cy="1267123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21" name="ïşľiḓé"/>
              <p:cNvGrpSpPr/>
              <p:nvPr/>
            </p:nvGrpSpPr>
            <p:grpSpPr>
              <a:xfrm>
                <a:off x="5200290" y="2591079"/>
                <a:ext cx="598755" cy="635253"/>
                <a:chOff x="4175125" y="2278063"/>
                <a:chExt cx="260350" cy="276225"/>
              </a:xfrm>
              <a:solidFill>
                <a:schemeClr val="bg1"/>
              </a:solidFill>
            </p:grpSpPr>
            <p:sp>
              <p:nvSpPr>
                <p:cNvPr id="37" name="í$lîde"/>
                <p:cNvSpPr/>
                <p:nvPr/>
              </p:nvSpPr>
              <p:spPr bwMode="auto">
                <a:xfrm>
                  <a:off x="4203700" y="2295526"/>
                  <a:ext cx="33338" cy="38100"/>
                </a:xfrm>
                <a:custGeom>
                  <a:avLst/>
                  <a:gdLst/>
                  <a:ahLst/>
                  <a:cxnLst>
                    <a:cxn ang="0">
                      <a:pos x="11" y="25"/>
                    </a:cxn>
                    <a:cxn ang="0">
                      <a:pos x="2" y="17"/>
                    </a:cxn>
                    <a:cxn ang="0">
                      <a:pos x="2" y="16"/>
                    </a:cxn>
                    <a:cxn ang="0">
                      <a:pos x="1" y="16"/>
                    </a:cxn>
                    <a:cxn ang="0">
                      <a:pos x="0" y="12"/>
                    </a:cxn>
                    <a:cxn ang="0">
                      <a:pos x="1" y="11"/>
                    </a:cxn>
                    <a:cxn ang="0">
                      <a:pos x="1" y="11"/>
                    </a:cxn>
                    <a:cxn ang="0">
                      <a:pos x="2" y="10"/>
                    </a:cxn>
                    <a:cxn ang="0">
                      <a:pos x="11" y="0"/>
                    </a:cxn>
                    <a:cxn ang="0">
                      <a:pos x="21" y="11"/>
                    </a:cxn>
                    <a:cxn ang="0">
                      <a:pos x="21" y="11"/>
                    </a:cxn>
                    <a:cxn ang="0">
                      <a:pos x="21" y="11"/>
                    </a:cxn>
                    <a:cxn ang="0">
                      <a:pos x="22" y="12"/>
                    </a:cxn>
                    <a:cxn ang="0">
                      <a:pos x="20" y="16"/>
                    </a:cxn>
                    <a:cxn ang="0">
                      <a:pos x="20" y="16"/>
                    </a:cxn>
                    <a:cxn ang="0">
                      <a:pos x="20" y="16"/>
                    </a:cxn>
                    <a:cxn ang="0">
                      <a:pos x="11" y="25"/>
                    </a:cxn>
                  </a:cxnLst>
                  <a:rect l="0" t="0" r="r" b="b"/>
                  <a:pathLst>
                    <a:path w="22" h="25">
                      <a:moveTo>
                        <a:pt x="11" y="25"/>
                      </a:moveTo>
                      <a:cubicBezTo>
                        <a:pt x="5" y="25"/>
                        <a:pt x="3" y="19"/>
                        <a:pt x="2" y="17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6"/>
                        <a:pt x="0" y="14"/>
                        <a:pt x="0" y="12"/>
                      </a:cubicBezTo>
                      <a:cubicBezTo>
                        <a:pt x="0" y="12"/>
                        <a:pt x="0" y="12"/>
                        <a:pt x="1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0"/>
                        <a:pt x="2" y="10"/>
                        <a:pt x="2" y="10"/>
                      </a:cubicBezTo>
                      <a:cubicBezTo>
                        <a:pt x="2" y="5"/>
                        <a:pt x="6" y="0"/>
                        <a:pt x="11" y="0"/>
                      </a:cubicBezTo>
                      <a:cubicBezTo>
                        <a:pt x="16" y="0"/>
                        <a:pt x="20" y="5"/>
                        <a:pt x="21" y="11"/>
                      </a:cubicBezTo>
                      <a:cubicBezTo>
                        <a:pt x="21" y="11"/>
                        <a:pt x="21" y="11"/>
                        <a:pt x="21" y="11"/>
                      </a:cubicBezTo>
                      <a:cubicBezTo>
                        <a:pt x="21" y="11"/>
                        <a:pt x="21" y="11"/>
                        <a:pt x="21" y="11"/>
                      </a:cubicBezTo>
                      <a:cubicBezTo>
                        <a:pt x="22" y="12"/>
                        <a:pt x="22" y="12"/>
                        <a:pt x="22" y="12"/>
                      </a:cubicBezTo>
                      <a:cubicBezTo>
                        <a:pt x="22" y="14"/>
                        <a:pt x="21" y="15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19" y="19"/>
                        <a:pt x="17" y="25"/>
                        <a:pt x="11" y="2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íṡlîḑê"/>
                <p:cNvSpPr/>
                <p:nvPr/>
              </p:nvSpPr>
              <p:spPr bwMode="auto">
                <a:xfrm>
                  <a:off x="4371975" y="2295526"/>
                  <a:ext cx="34925" cy="38100"/>
                </a:xfrm>
                <a:custGeom>
                  <a:avLst/>
                  <a:gdLst/>
                  <a:ahLst/>
                  <a:cxnLst>
                    <a:cxn ang="0">
                      <a:pos x="12" y="25"/>
                    </a:cxn>
                    <a:cxn ang="0">
                      <a:pos x="3" y="17"/>
                    </a:cxn>
                    <a:cxn ang="0">
                      <a:pos x="3" y="16"/>
                    </a:cxn>
                    <a:cxn ang="0">
                      <a:pos x="2" y="16"/>
                    </a:cxn>
                    <a:cxn ang="0">
                      <a:pos x="0" y="12"/>
                    </a:cxn>
                    <a:cxn ang="0">
                      <a:pos x="1" y="11"/>
                    </a:cxn>
                    <a:cxn ang="0">
                      <a:pos x="2" y="11"/>
                    </a:cxn>
                    <a:cxn ang="0">
                      <a:pos x="2" y="10"/>
                    </a:cxn>
                    <a:cxn ang="0">
                      <a:pos x="12" y="0"/>
                    </a:cxn>
                    <a:cxn ang="0">
                      <a:pos x="21" y="11"/>
                    </a:cxn>
                    <a:cxn ang="0">
                      <a:pos x="21" y="11"/>
                    </a:cxn>
                    <a:cxn ang="0">
                      <a:pos x="22" y="11"/>
                    </a:cxn>
                    <a:cxn ang="0">
                      <a:pos x="23" y="12"/>
                    </a:cxn>
                    <a:cxn ang="0">
                      <a:pos x="21" y="16"/>
                    </a:cxn>
                    <a:cxn ang="0">
                      <a:pos x="21" y="16"/>
                    </a:cxn>
                    <a:cxn ang="0">
                      <a:pos x="20" y="16"/>
                    </a:cxn>
                    <a:cxn ang="0">
                      <a:pos x="12" y="25"/>
                    </a:cxn>
                  </a:cxnLst>
                  <a:rect l="0" t="0" r="r" b="b"/>
                  <a:pathLst>
                    <a:path w="23" h="25">
                      <a:moveTo>
                        <a:pt x="12" y="25"/>
                      </a:moveTo>
                      <a:cubicBezTo>
                        <a:pt x="6" y="25"/>
                        <a:pt x="3" y="19"/>
                        <a:pt x="3" y="17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1" y="16"/>
                        <a:pt x="0" y="14"/>
                        <a:pt x="0" y="12"/>
                      </a:cubicBezTo>
                      <a:cubicBezTo>
                        <a:pt x="0" y="12"/>
                        <a:pt x="1" y="12"/>
                        <a:pt x="1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2" y="10"/>
                        <a:pt x="2" y="10"/>
                        <a:pt x="2" y="10"/>
                      </a:cubicBezTo>
                      <a:cubicBezTo>
                        <a:pt x="2" y="5"/>
                        <a:pt x="6" y="0"/>
                        <a:pt x="12" y="0"/>
                      </a:cubicBezTo>
                      <a:cubicBezTo>
                        <a:pt x="17" y="0"/>
                        <a:pt x="21" y="5"/>
                        <a:pt x="21" y="11"/>
                      </a:cubicBezTo>
                      <a:cubicBezTo>
                        <a:pt x="21" y="11"/>
                        <a:pt x="21" y="11"/>
                        <a:pt x="21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2" y="12"/>
                        <a:pt x="23" y="12"/>
                        <a:pt x="23" y="12"/>
                      </a:cubicBezTo>
                      <a:cubicBezTo>
                        <a:pt x="23" y="14"/>
                        <a:pt x="22" y="15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9"/>
                        <a:pt x="18" y="25"/>
                        <a:pt x="12" y="2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9" name="íṥľîďê"/>
                <p:cNvSpPr/>
                <p:nvPr/>
              </p:nvSpPr>
              <p:spPr bwMode="auto">
                <a:xfrm>
                  <a:off x="4183063" y="2339976"/>
                  <a:ext cx="69850" cy="141288"/>
                </a:xfrm>
                <a:custGeom>
                  <a:avLst/>
                  <a:gdLst/>
                  <a:ahLst/>
                  <a:cxnLst>
                    <a:cxn ang="0">
                      <a:pos x="32" y="94"/>
                    </a:cxn>
                    <a:cxn ang="0">
                      <a:pos x="27" y="89"/>
                    </a:cxn>
                    <a:cxn ang="0">
                      <a:pos x="27" y="48"/>
                    </a:cxn>
                    <a:cxn ang="0">
                      <a:pos x="22" y="48"/>
                    </a:cxn>
                    <a:cxn ang="0">
                      <a:pos x="22" y="89"/>
                    </a:cxn>
                    <a:cxn ang="0">
                      <a:pos x="17" y="94"/>
                    </a:cxn>
                    <a:cxn ang="0">
                      <a:pos x="12" y="89"/>
                    </a:cxn>
                    <a:cxn ang="0">
                      <a:pos x="12" y="45"/>
                    </a:cxn>
                    <a:cxn ang="0">
                      <a:pos x="12" y="42"/>
                    </a:cxn>
                    <a:cxn ang="0">
                      <a:pos x="12" y="13"/>
                    </a:cxn>
                    <a:cxn ang="0">
                      <a:pos x="11" y="13"/>
                    </a:cxn>
                    <a:cxn ang="0">
                      <a:pos x="11" y="13"/>
                    </a:cxn>
                    <a:cxn ang="0">
                      <a:pos x="7" y="28"/>
                    </a:cxn>
                    <a:cxn ang="0">
                      <a:pos x="8" y="44"/>
                    </a:cxn>
                    <a:cxn ang="0">
                      <a:pos x="7" y="47"/>
                    </a:cxn>
                    <a:cxn ang="0">
                      <a:pos x="5" y="48"/>
                    </a:cxn>
                    <a:cxn ang="0">
                      <a:pos x="5" y="48"/>
                    </a:cxn>
                    <a:cxn ang="0">
                      <a:pos x="2" y="44"/>
                    </a:cxn>
                    <a:cxn ang="0">
                      <a:pos x="1" y="44"/>
                    </a:cxn>
                    <a:cxn ang="0">
                      <a:pos x="1" y="28"/>
                    </a:cxn>
                    <a:cxn ang="0">
                      <a:pos x="7" y="4"/>
                    </a:cxn>
                    <a:cxn ang="0">
                      <a:pos x="16" y="1"/>
                    </a:cxn>
                    <a:cxn ang="0">
                      <a:pos x="17" y="0"/>
                    </a:cxn>
                    <a:cxn ang="0">
                      <a:pos x="21" y="14"/>
                    </a:cxn>
                    <a:cxn ang="0">
                      <a:pos x="23" y="17"/>
                    </a:cxn>
                    <a:cxn ang="0">
                      <a:pos x="23" y="13"/>
                    </a:cxn>
                    <a:cxn ang="0">
                      <a:pos x="24" y="5"/>
                    </a:cxn>
                    <a:cxn ang="0">
                      <a:pos x="25" y="4"/>
                    </a:cxn>
                    <a:cxn ang="0">
                      <a:pos x="24" y="2"/>
                    </a:cxn>
                    <a:cxn ang="0">
                      <a:pos x="25" y="1"/>
                    </a:cxn>
                    <a:cxn ang="0">
                      <a:pos x="25" y="1"/>
                    </a:cxn>
                    <a:cxn ang="0">
                      <a:pos x="26" y="2"/>
                    </a:cxn>
                    <a:cxn ang="0">
                      <a:pos x="25" y="4"/>
                    </a:cxn>
                    <a:cxn ang="0">
                      <a:pos x="25" y="5"/>
                    </a:cxn>
                    <a:cxn ang="0">
                      <a:pos x="27" y="13"/>
                    </a:cxn>
                    <a:cxn ang="0">
                      <a:pos x="27" y="17"/>
                    </a:cxn>
                    <a:cxn ang="0">
                      <a:pos x="29" y="14"/>
                    </a:cxn>
                    <a:cxn ang="0">
                      <a:pos x="33" y="0"/>
                    </a:cxn>
                    <a:cxn ang="0">
                      <a:pos x="34" y="1"/>
                    </a:cxn>
                    <a:cxn ang="0">
                      <a:pos x="43" y="4"/>
                    </a:cxn>
                    <a:cxn ang="0">
                      <a:pos x="47" y="13"/>
                    </a:cxn>
                    <a:cxn ang="0">
                      <a:pos x="43" y="34"/>
                    </a:cxn>
                    <a:cxn ang="0">
                      <a:pos x="43" y="48"/>
                    </a:cxn>
                    <a:cxn ang="0">
                      <a:pos x="42" y="44"/>
                    </a:cxn>
                    <a:cxn ang="0">
                      <a:pos x="42" y="44"/>
                    </a:cxn>
                    <a:cxn ang="0">
                      <a:pos x="42" y="28"/>
                    </a:cxn>
                    <a:cxn ang="0">
                      <a:pos x="40" y="13"/>
                    </a:cxn>
                    <a:cxn ang="0">
                      <a:pos x="38" y="14"/>
                    </a:cxn>
                    <a:cxn ang="0">
                      <a:pos x="38" y="42"/>
                    </a:cxn>
                    <a:cxn ang="0">
                      <a:pos x="37" y="44"/>
                    </a:cxn>
                    <a:cxn ang="0">
                      <a:pos x="37" y="89"/>
                    </a:cxn>
                    <a:cxn ang="0">
                      <a:pos x="32" y="94"/>
                    </a:cxn>
                  </a:cxnLst>
                  <a:rect l="0" t="0" r="r" b="b"/>
                  <a:pathLst>
                    <a:path w="47" h="94">
                      <a:moveTo>
                        <a:pt x="32" y="94"/>
                      </a:moveTo>
                      <a:cubicBezTo>
                        <a:pt x="30" y="94"/>
                        <a:pt x="27" y="92"/>
                        <a:pt x="27" y="89"/>
                      </a:cubicBezTo>
                      <a:cubicBezTo>
                        <a:pt x="27" y="48"/>
                        <a:pt x="27" y="48"/>
                        <a:pt x="27" y="48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89"/>
                        <a:pt x="22" y="89"/>
                        <a:pt x="22" y="89"/>
                      </a:cubicBezTo>
                      <a:cubicBezTo>
                        <a:pt x="22" y="92"/>
                        <a:pt x="20" y="94"/>
                        <a:pt x="17" y="94"/>
                      </a:cubicBezTo>
                      <a:cubicBezTo>
                        <a:pt x="15" y="94"/>
                        <a:pt x="12" y="92"/>
                        <a:pt x="12" y="89"/>
                      </a:cubicBezTo>
                      <a:cubicBezTo>
                        <a:pt x="12" y="45"/>
                        <a:pt x="12" y="45"/>
                        <a:pt x="12" y="45"/>
                      </a:cubicBezTo>
                      <a:cubicBezTo>
                        <a:pt x="12" y="44"/>
                        <a:pt x="12" y="43"/>
                        <a:pt x="12" y="42"/>
                      </a:cubicBezTo>
                      <a:cubicBezTo>
                        <a:pt x="12" y="13"/>
                        <a:pt x="12" y="13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9" y="13"/>
                        <a:pt x="7" y="26"/>
                        <a:pt x="7" y="28"/>
                      </a:cubicBezTo>
                      <a:cubicBezTo>
                        <a:pt x="7" y="36"/>
                        <a:pt x="8" y="44"/>
                        <a:pt x="8" y="44"/>
                      </a:cubicBezTo>
                      <a:cubicBezTo>
                        <a:pt x="8" y="46"/>
                        <a:pt x="8" y="46"/>
                        <a:pt x="7" y="47"/>
                      </a:cubicBezTo>
                      <a:cubicBezTo>
                        <a:pt x="7" y="48"/>
                        <a:pt x="6" y="48"/>
                        <a:pt x="5" y="48"/>
                      </a:cubicBezTo>
                      <a:cubicBezTo>
                        <a:pt x="5" y="48"/>
                        <a:pt x="5" y="48"/>
                        <a:pt x="5" y="48"/>
                      </a:cubicBezTo>
                      <a:cubicBezTo>
                        <a:pt x="2" y="48"/>
                        <a:pt x="2" y="47"/>
                        <a:pt x="2" y="44"/>
                      </a:cubicBezTo>
                      <a:cubicBezTo>
                        <a:pt x="1" y="44"/>
                        <a:pt x="1" y="44"/>
                        <a:pt x="1" y="44"/>
                      </a:cubicBezTo>
                      <a:cubicBezTo>
                        <a:pt x="1" y="44"/>
                        <a:pt x="0" y="33"/>
                        <a:pt x="1" y="28"/>
                      </a:cubicBezTo>
                      <a:cubicBezTo>
                        <a:pt x="2" y="9"/>
                        <a:pt x="6" y="5"/>
                        <a:pt x="7" y="4"/>
                      </a:cubicBezTo>
                      <a:cubicBezTo>
                        <a:pt x="8" y="3"/>
                        <a:pt x="11" y="2"/>
                        <a:pt x="16" y="1"/>
                      </a:cubicBezTo>
                      <a:cubicBezTo>
                        <a:pt x="16" y="0"/>
                        <a:pt x="17" y="0"/>
                        <a:pt x="17" y="0"/>
                      </a:cubicBezTo>
                      <a:cubicBezTo>
                        <a:pt x="17" y="3"/>
                        <a:pt x="18" y="8"/>
                        <a:pt x="21" y="14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3" y="13"/>
                        <a:pt x="23" y="13"/>
                        <a:pt x="23" y="13"/>
                      </a:cubicBezTo>
                      <a:cubicBezTo>
                        <a:pt x="24" y="9"/>
                        <a:pt x="24" y="5"/>
                        <a:pt x="24" y="5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5" y="1"/>
                        <a:pt x="25" y="1"/>
                        <a:pt x="25" y="1"/>
                      </a:cubicBezTo>
                      <a:cubicBezTo>
                        <a:pt x="25" y="1"/>
                        <a:pt x="25" y="1"/>
                        <a:pt x="25" y="1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5"/>
                        <a:pt x="25" y="5"/>
                        <a:pt x="25" y="5"/>
                      </a:cubicBezTo>
                      <a:cubicBezTo>
                        <a:pt x="25" y="5"/>
                        <a:pt x="26" y="9"/>
                        <a:pt x="27" y="13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31" y="8"/>
                        <a:pt x="32" y="3"/>
                        <a:pt x="33" y="0"/>
                      </a:cubicBezTo>
                      <a:cubicBezTo>
                        <a:pt x="33" y="0"/>
                        <a:pt x="34" y="0"/>
                        <a:pt x="34" y="1"/>
                      </a:cubicBezTo>
                      <a:cubicBezTo>
                        <a:pt x="38" y="2"/>
                        <a:pt x="41" y="3"/>
                        <a:pt x="43" y="4"/>
                      </a:cubicBezTo>
                      <a:cubicBezTo>
                        <a:pt x="43" y="4"/>
                        <a:pt x="45" y="7"/>
                        <a:pt x="47" y="13"/>
                      </a:cubicBezTo>
                      <a:cubicBezTo>
                        <a:pt x="45" y="19"/>
                        <a:pt x="44" y="26"/>
                        <a:pt x="43" y="34"/>
                      </a:cubicBezTo>
                      <a:cubicBezTo>
                        <a:pt x="43" y="37"/>
                        <a:pt x="43" y="42"/>
                        <a:pt x="43" y="48"/>
                      </a:cubicBezTo>
                      <a:cubicBezTo>
                        <a:pt x="42" y="47"/>
                        <a:pt x="42" y="45"/>
                        <a:pt x="42" y="44"/>
                      </a:cubicBezTo>
                      <a:cubicBezTo>
                        <a:pt x="42" y="44"/>
                        <a:pt x="42" y="44"/>
                        <a:pt x="42" y="44"/>
                      </a:cubicBezTo>
                      <a:cubicBezTo>
                        <a:pt x="42" y="44"/>
                        <a:pt x="43" y="36"/>
                        <a:pt x="42" y="28"/>
                      </a:cubicBezTo>
                      <a:cubicBezTo>
                        <a:pt x="42" y="26"/>
                        <a:pt x="41" y="16"/>
                        <a:pt x="40" y="13"/>
                      </a:cubicBezTo>
                      <a:cubicBezTo>
                        <a:pt x="38" y="14"/>
                        <a:pt x="38" y="14"/>
                        <a:pt x="38" y="14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43"/>
                        <a:pt x="38" y="44"/>
                        <a:pt x="37" y="44"/>
                      </a:cubicBezTo>
                      <a:cubicBezTo>
                        <a:pt x="37" y="89"/>
                        <a:pt x="37" y="89"/>
                        <a:pt x="37" y="89"/>
                      </a:cubicBezTo>
                      <a:cubicBezTo>
                        <a:pt x="37" y="92"/>
                        <a:pt x="35" y="94"/>
                        <a:pt x="32" y="9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iṧḻíďe"/>
                <p:cNvSpPr/>
                <p:nvPr/>
              </p:nvSpPr>
              <p:spPr bwMode="auto">
                <a:xfrm>
                  <a:off x="4356100" y="2339976"/>
                  <a:ext cx="69850" cy="141288"/>
                </a:xfrm>
                <a:custGeom>
                  <a:avLst/>
                  <a:gdLst/>
                  <a:ahLst/>
                  <a:cxnLst>
                    <a:cxn ang="0">
                      <a:pos x="29" y="94"/>
                    </a:cxn>
                    <a:cxn ang="0">
                      <a:pos x="24" y="89"/>
                    </a:cxn>
                    <a:cxn ang="0">
                      <a:pos x="24" y="48"/>
                    </a:cxn>
                    <a:cxn ang="0">
                      <a:pos x="19" y="48"/>
                    </a:cxn>
                    <a:cxn ang="0">
                      <a:pos x="19" y="89"/>
                    </a:cxn>
                    <a:cxn ang="0">
                      <a:pos x="14" y="94"/>
                    </a:cxn>
                    <a:cxn ang="0">
                      <a:pos x="9" y="89"/>
                    </a:cxn>
                    <a:cxn ang="0">
                      <a:pos x="9" y="45"/>
                    </a:cxn>
                    <a:cxn ang="0">
                      <a:pos x="9" y="42"/>
                    </a:cxn>
                    <a:cxn ang="0">
                      <a:pos x="9" y="12"/>
                    </a:cxn>
                    <a:cxn ang="0">
                      <a:pos x="7" y="13"/>
                    </a:cxn>
                    <a:cxn ang="0">
                      <a:pos x="7" y="13"/>
                    </a:cxn>
                    <a:cxn ang="0">
                      <a:pos x="4" y="28"/>
                    </a:cxn>
                    <a:cxn ang="0">
                      <a:pos x="5" y="44"/>
                    </a:cxn>
                    <a:cxn ang="0">
                      <a:pos x="3" y="48"/>
                    </a:cxn>
                    <a:cxn ang="0">
                      <a:pos x="3" y="34"/>
                    </a:cxn>
                    <a:cxn ang="0">
                      <a:pos x="0" y="13"/>
                    </a:cxn>
                    <a:cxn ang="0">
                      <a:pos x="4" y="4"/>
                    </a:cxn>
                    <a:cxn ang="0">
                      <a:pos x="12" y="1"/>
                    </a:cxn>
                    <a:cxn ang="0">
                      <a:pos x="14" y="0"/>
                    </a:cxn>
                    <a:cxn ang="0">
                      <a:pos x="18" y="14"/>
                    </a:cxn>
                    <a:cxn ang="0">
                      <a:pos x="19" y="17"/>
                    </a:cxn>
                    <a:cxn ang="0">
                      <a:pos x="20" y="13"/>
                    </a:cxn>
                    <a:cxn ang="0">
                      <a:pos x="21" y="5"/>
                    </a:cxn>
                    <a:cxn ang="0">
                      <a:pos x="21" y="4"/>
                    </a:cxn>
                    <a:cxn ang="0">
                      <a:pos x="20" y="2"/>
                    </a:cxn>
                    <a:cxn ang="0">
                      <a:pos x="21" y="1"/>
                    </a:cxn>
                    <a:cxn ang="0">
                      <a:pos x="22" y="1"/>
                    </a:cxn>
                    <a:cxn ang="0">
                      <a:pos x="23" y="2"/>
                    </a:cxn>
                    <a:cxn ang="0">
                      <a:pos x="22" y="4"/>
                    </a:cxn>
                    <a:cxn ang="0">
                      <a:pos x="22" y="5"/>
                    </a:cxn>
                    <a:cxn ang="0">
                      <a:pos x="23" y="13"/>
                    </a:cxn>
                    <a:cxn ang="0">
                      <a:pos x="24" y="17"/>
                    </a:cxn>
                    <a:cxn ang="0">
                      <a:pos x="25" y="14"/>
                    </a:cxn>
                    <a:cxn ang="0">
                      <a:pos x="29" y="0"/>
                    </a:cxn>
                    <a:cxn ang="0">
                      <a:pos x="31" y="1"/>
                    </a:cxn>
                    <a:cxn ang="0">
                      <a:pos x="40" y="4"/>
                    </a:cxn>
                    <a:cxn ang="0">
                      <a:pos x="46" y="28"/>
                    </a:cxn>
                    <a:cxn ang="0">
                      <a:pos x="45" y="44"/>
                    </a:cxn>
                    <a:cxn ang="0">
                      <a:pos x="45" y="44"/>
                    </a:cxn>
                    <a:cxn ang="0">
                      <a:pos x="42" y="48"/>
                    </a:cxn>
                    <a:cxn ang="0">
                      <a:pos x="42" y="48"/>
                    </a:cxn>
                    <a:cxn ang="0">
                      <a:pos x="38" y="44"/>
                    </a:cxn>
                    <a:cxn ang="0">
                      <a:pos x="38" y="44"/>
                    </a:cxn>
                    <a:cxn ang="0">
                      <a:pos x="39" y="28"/>
                    </a:cxn>
                    <a:cxn ang="0">
                      <a:pos x="36" y="13"/>
                    </a:cxn>
                    <a:cxn ang="0">
                      <a:pos x="34" y="12"/>
                    </a:cxn>
                    <a:cxn ang="0">
                      <a:pos x="34" y="42"/>
                    </a:cxn>
                    <a:cxn ang="0">
                      <a:pos x="34" y="44"/>
                    </a:cxn>
                    <a:cxn ang="0">
                      <a:pos x="34" y="89"/>
                    </a:cxn>
                    <a:cxn ang="0">
                      <a:pos x="29" y="94"/>
                    </a:cxn>
                  </a:cxnLst>
                  <a:rect l="0" t="0" r="r" b="b"/>
                  <a:pathLst>
                    <a:path w="46" h="94">
                      <a:moveTo>
                        <a:pt x="29" y="94"/>
                      </a:moveTo>
                      <a:cubicBezTo>
                        <a:pt x="26" y="94"/>
                        <a:pt x="24" y="92"/>
                        <a:pt x="24" y="89"/>
                      </a:cubicBezTo>
                      <a:cubicBezTo>
                        <a:pt x="24" y="48"/>
                        <a:pt x="24" y="48"/>
                        <a:pt x="24" y="48"/>
                      </a:cubicBezTo>
                      <a:cubicBezTo>
                        <a:pt x="19" y="48"/>
                        <a:pt x="19" y="48"/>
                        <a:pt x="19" y="48"/>
                      </a:cubicBezTo>
                      <a:cubicBezTo>
                        <a:pt x="19" y="89"/>
                        <a:pt x="19" y="89"/>
                        <a:pt x="19" y="89"/>
                      </a:cubicBezTo>
                      <a:cubicBezTo>
                        <a:pt x="19" y="92"/>
                        <a:pt x="17" y="94"/>
                        <a:pt x="14" y="94"/>
                      </a:cubicBezTo>
                      <a:cubicBezTo>
                        <a:pt x="11" y="94"/>
                        <a:pt x="9" y="92"/>
                        <a:pt x="9" y="89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9" y="44"/>
                        <a:pt x="9" y="43"/>
                        <a:pt x="9" y="42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5" y="14"/>
                        <a:pt x="4" y="26"/>
                        <a:pt x="4" y="28"/>
                      </a:cubicBezTo>
                      <a:cubicBezTo>
                        <a:pt x="4" y="36"/>
                        <a:pt x="5" y="44"/>
                        <a:pt x="5" y="44"/>
                      </a:cubicBezTo>
                      <a:cubicBezTo>
                        <a:pt x="5" y="45"/>
                        <a:pt x="4" y="47"/>
                        <a:pt x="3" y="48"/>
                      </a:cubicBezTo>
                      <a:cubicBezTo>
                        <a:pt x="3" y="43"/>
                        <a:pt x="4" y="38"/>
                        <a:pt x="3" y="34"/>
                      </a:cubicBezTo>
                      <a:cubicBezTo>
                        <a:pt x="3" y="26"/>
                        <a:pt x="1" y="18"/>
                        <a:pt x="0" y="13"/>
                      </a:cubicBezTo>
                      <a:cubicBezTo>
                        <a:pt x="1" y="7"/>
                        <a:pt x="3" y="4"/>
                        <a:pt x="4" y="4"/>
                      </a:cubicBezTo>
                      <a:cubicBezTo>
                        <a:pt x="6" y="3"/>
                        <a:pt x="9" y="2"/>
                        <a:pt x="12" y="1"/>
                      </a:cubicBezTo>
                      <a:cubicBezTo>
                        <a:pt x="13" y="0"/>
                        <a:pt x="13" y="0"/>
                        <a:pt x="14" y="0"/>
                      </a:cubicBezTo>
                      <a:cubicBezTo>
                        <a:pt x="14" y="3"/>
                        <a:pt x="15" y="8"/>
                        <a:pt x="18" y="14"/>
                      </a:cubicBezTo>
                      <a:cubicBezTo>
                        <a:pt x="19" y="17"/>
                        <a:pt x="19" y="17"/>
                        <a:pt x="19" y="17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9"/>
                        <a:pt x="21" y="5"/>
                        <a:pt x="21" y="5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0" y="2"/>
                        <a:pt x="20" y="2"/>
                        <a:pt x="20" y="2"/>
                      </a:cubicBezTo>
                      <a:cubicBezTo>
                        <a:pt x="21" y="1"/>
                        <a:pt x="21" y="1"/>
                        <a:pt x="21" y="1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3" y="2"/>
                        <a:pt x="23" y="2"/>
                        <a:pt x="23" y="2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2" y="5"/>
                        <a:pt x="23" y="9"/>
                        <a:pt x="23" y="13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8" y="8"/>
                        <a:pt x="29" y="3"/>
                        <a:pt x="29" y="0"/>
                      </a:cubicBezTo>
                      <a:cubicBezTo>
                        <a:pt x="30" y="0"/>
                        <a:pt x="30" y="0"/>
                        <a:pt x="31" y="1"/>
                      </a:cubicBezTo>
                      <a:cubicBezTo>
                        <a:pt x="34" y="2"/>
                        <a:pt x="38" y="3"/>
                        <a:pt x="40" y="4"/>
                      </a:cubicBezTo>
                      <a:cubicBezTo>
                        <a:pt x="40" y="5"/>
                        <a:pt x="44" y="9"/>
                        <a:pt x="46" y="28"/>
                      </a:cubicBezTo>
                      <a:cubicBezTo>
                        <a:pt x="46" y="33"/>
                        <a:pt x="45" y="44"/>
                        <a:pt x="45" y="44"/>
                      </a:cubicBezTo>
                      <a:cubicBezTo>
                        <a:pt x="45" y="44"/>
                        <a:pt x="45" y="44"/>
                        <a:pt x="45" y="44"/>
                      </a:cubicBezTo>
                      <a:cubicBezTo>
                        <a:pt x="44" y="47"/>
                        <a:pt x="44" y="48"/>
                        <a:pt x="42" y="48"/>
                      </a:cubicBezTo>
                      <a:cubicBezTo>
                        <a:pt x="42" y="48"/>
                        <a:pt x="42" y="48"/>
                        <a:pt x="42" y="48"/>
                      </a:cubicBezTo>
                      <a:cubicBezTo>
                        <a:pt x="39" y="48"/>
                        <a:pt x="38" y="46"/>
                        <a:pt x="38" y="44"/>
                      </a:cubicBezTo>
                      <a:cubicBezTo>
                        <a:pt x="38" y="44"/>
                        <a:pt x="38" y="44"/>
                        <a:pt x="38" y="44"/>
                      </a:cubicBezTo>
                      <a:cubicBezTo>
                        <a:pt x="38" y="44"/>
                        <a:pt x="39" y="36"/>
                        <a:pt x="39" y="28"/>
                      </a:cubicBezTo>
                      <a:cubicBezTo>
                        <a:pt x="39" y="26"/>
                        <a:pt x="38" y="14"/>
                        <a:pt x="36" y="13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34" y="42"/>
                        <a:pt x="34" y="42"/>
                        <a:pt x="34" y="42"/>
                      </a:cubicBezTo>
                      <a:cubicBezTo>
                        <a:pt x="34" y="43"/>
                        <a:pt x="34" y="44"/>
                        <a:pt x="34" y="44"/>
                      </a:cubicBezTo>
                      <a:cubicBezTo>
                        <a:pt x="34" y="89"/>
                        <a:pt x="34" y="89"/>
                        <a:pt x="34" y="89"/>
                      </a:cubicBezTo>
                      <a:cubicBezTo>
                        <a:pt x="34" y="92"/>
                        <a:pt x="32" y="94"/>
                        <a:pt x="29" y="9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1" name="íṡḻíḋê"/>
                <p:cNvSpPr/>
                <p:nvPr/>
              </p:nvSpPr>
              <p:spPr bwMode="auto">
                <a:xfrm>
                  <a:off x="4254500" y="2335213"/>
                  <a:ext cx="100013" cy="190500"/>
                </a:xfrm>
                <a:custGeom>
                  <a:avLst/>
                  <a:gdLst/>
                  <a:ahLst/>
                  <a:cxnLst>
                    <a:cxn ang="0">
                      <a:pos x="23" y="126"/>
                    </a:cxn>
                    <a:cxn ang="0">
                      <a:pos x="16" y="120"/>
                    </a:cxn>
                    <a:cxn ang="0">
                      <a:pos x="16" y="60"/>
                    </a:cxn>
                    <a:cxn ang="0">
                      <a:pos x="15" y="56"/>
                    </a:cxn>
                    <a:cxn ang="0">
                      <a:pos x="15" y="17"/>
                    </a:cxn>
                    <a:cxn ang="0">
                      <a:pos x="14" y="18"/>
                    </a:cxn>
                    <a:cxn ang="0">
                      <a:pos x="14" y="18"/>
                    </a:cxn>
                    <a:cxn ang="0">
                      <a:pos x="10" y="38"/>
                    </a:cxn>
                    <a:cxn ang="0">
                      <a:pos x="10" y="60"/>
                    </a:cxn>
                    <a:cxn ang="0">
                      <a:pos x="9" y="64"/>
                    </a:cxn>
                    <a:cxn ang="0">
                      <a:pos x="6" y="65"/>
                    </a:cxn>
                    <a:cxn ang="0">
                      <a:pos x="6" y="65"/>
                    </a:cxn>
                    <a:cxn ang="0">
                      <a:pos x="1" y="60"/>
                    </a:cxn>
                    <a:cxn ang="0">
                      <a:pos x="1" y="59"/>
                    </a:cxn>
                    <a:cxn ang="0">
                      <a:pos x="0" y="38"/>
                    </a:cxn>
                    <a:cxn ang="0">
                      <a:pos x="9" y="6"/>
                    </a:cxn>
                    <a:cxn ang="0">
                      <a:pos x="20" y="1"/>
                    </a:cxn>
                    <a:cxn ang="0">
                      <a:pos x="23" y="0"/>
                    </a:cxn>
                    <a:cxn ang="0">
                      <a:pos x="28" y="19"/>
                    </a:cxn>
                    <a:cxn ang="0">
                      <a:pos x="30" y="22"/>
                    </a:cxn>
                    <a:cxn ang="0">
                      <a:pos x="30" y="18"/>
                    </a:cxn>
                    <a:cxn ang="0">
                      <a:pos x="32" y="7"/>
                    </a:cxn>
                    <a:cxn ang="0">
                      <a:pos x="32" y="6"/>
                    </a:cxn>
                    <a:cxn ang="0">
                      <a:pos x="30" y="3"/>
                    </a:cxn>
                    <a:cxn ang="0">
                      <a:pos x="32" y="2"/>
                    </a:cxn>
                    <a:cxn ang="0">
                      <a:pos x="33" y="2"/>
                    </a:cxn>
                    <a:cxn ang="0">
                      <a:pos x="35" y="3"/>
                    </a:cxn>
                    <a:cxn ang="0">
                      <a:pos x="33" y="6"/>
                    </a:cxn>
                    <a:cxn ang="0">
                      <a:pos x="34" y="7"/>
                    </a:cxn>
                    <a:cxn ang="0">
                      <a:pos x="35" y="18"/>
                    </a:cxn>
                    <a:cxn ang="0">
                      <a:pos x="36" y="22"/>
                    </a:cxn>
                    <a:cxn ang="0">
                      <a:pos x="37" y="19"/>
                    </a:cxn>
                    <a:cxn ang="0">
                      <a:pos x="43" y="0"/>
                    </a:cxn>
                    <a:cxn ang="0">
                      <a:pos x="45" y="1"/>
                    </a:cxn>
                    <a:cxn ang="0">
                      <a:pos x="57" y="6"/>
                    </a:cxn>
                    <a:cxn ang="0">
                      <a:pos x="65" y="38"/>
                    </a:cxn>
                    <a:cxn ang="0">
                      <a:pos x="64" y="59"/>
                    </a:cxn>
                    <a:cxn ang="0">
                      <a:pos x="64" y="60"/>
                    </a:cxn>
                    <a:cxn ang="0">
                      <a:pos x="60" y="65"/>
                    </a:cxn>
                    <a:cxn ang="0">
                      <a:pos x="60" y="65"/>
                    </a:cxn>
                    <a:cxn ang="0">
                      <a:pos x="55" y="60"/>
                    </a:cxn>
                    <a:cxn ang="0">
                      <a:pos x="56" y="38"/>
                    </a:cxn>
                    <a:cxn ang="0">
                      <a:pos x="52" y="18"/>
                    </a:cxn>
                    <a:cxn ang="0">
                      <a:pos x="52" y="18"/>
                    </a:cxn>
                    <a:cxn ang="0">
                      <a:pos x="50" y="17"/>
                    </a:cxn>
                    <a:cxn ang="0">
                      <a:pos x="50" y="56"/>
                    </a:cxn>
                    <a:cxn ang="0">
                      <a:pos x="50" y="60"/>
                    </a:cxn>
                    <a:cxn ang="0">
                      <a:pos x="50" y="120"/>
                    </a:cxn>
                    <a:cxn ang="0">
                      <a:pos x="43" y="126"/>
                    </a:cxn>
                    <a:cxn ang="0">
                      <a:pos x="43" y="126"/>
                    </a:cxn>
                    <a:cxn ang="0">
                      <a:pos x="42" y="126"/>
                    </a:cxn>
                    <a:cxn ang="0">
                      <a:pos x="36" y="120"/>
                    </a:cxn>
                    <a:cxn ang="0">
                      <a:pos x="36" y="65"/>
                    </a:cxn>
                    <a:cxn ang="0">
                      <a:pos x="30" y="65"/>
                    </a:cxn>
                    <a:cxn ang="0">
                      <a:pos x="30" y="120"/>
                    </a:cxn>
                    <a:cxn ang="0">
                      <a:pos x="23" y="126"/>
                    </a:cxn>
                  </a:cxnLst>
                  <a:rect l="0" t="0" r="r" b="b"/>
                  <a:pathLst>
                    <a:path w="66" h="126">
                      <a:moveTo>
                        <a:pt x="23" y="126"/>
                      </a:moveTo>
                      <a:cubicBezTo>
                        <a:pt x="19" y="126"/>
                        <a:pt x="16" y="123"/>
                        <a:pt x="16" y="120"/>
                      </a:cubicBezTo>
                      <a:cubicBezTo>
                        <a:pt x="16" y="60"/>
                        <a:pt x="16" y="60"/>
                        <a:pt x="16" y="60"/>
                      </a:cubicBezTo>
                      <a:cubicBezTo>
                        <a:pt x="16" y="59"/>
                        <a:pt x="15" y="57"/>
                        <a:pt x="15" y="56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2" y="19"/>
                        <a:pt x="10" y="33"/>
                        <a:pt x="10" y="38"/>
                      </a:cubicBezTo>
                      <a:cubicBezTo>
                        <a:pt x="9" y="48"/>
                        <a:pt x="10" y="60"/>
                        <a:pt x="10" y="60"/>
                      </a:cubicBezTo>
                      <a:cubicBezTo>
                        <a:pt x="10" y="61"/>
                        <a:pt x="10" y="63"/>
                        <a:pt x="9" y="64"/>
                      </a:cubicBezTo>
                      <a:cubicBezTo>
                        <a:pt x="9" y="65"/>
                        <a:pt x="7" y="65"/>
                        <a:pt x="6" y="65"/>
                      </a:cubicBezTo>
                      <a:cubicBezTo>
                        <a:pt x="6" y="65"/>
                        <a:pt x="6" y="65"/>
                        <a:pt x="6" y="65"/>
                      </a:cubicBezTo>
                      <a:cubicBezTo>
                        <a:pt x="3" y="65"/>
                        <a:pt x="2" y="63"/>
                        <a:pt x="1" y="60"/>
                      </a:cubicBezTo>
                      <a:cubicBezTo>
                        <a:pt x="1" y="59"/>
                        <a:pt x="1" y="59"/>
                        <a:pt x="1" y="59"/>
                      </a:cubicBezTo>
                      <a:cubicBezTo>
                        <a:pt x="1" y="59"/>
                        <a:pt x="0" y="45"/>
                        <a:pt x="0" y="38"/>
                      </a:cubicBezTo>
                      <a:cubicBezTo>
                        <a:pt x="2" y="14"/>
                        <a:pt x="7" y="7"/>
                        <a:pt x="9" y="6"/>
                      </a:cubicBezTo>
                      <a:cubicBezTo>
                        <a:pt x="11" y="4"/>
                        <a:pt x="16" y="3"/>
                        <a:pt x="20" y="1"/>
                      </a:cubicBezTo>
                      <a:cubicBezTo>
                        <a:pt x="21" y="1"/>
                        <a:pt x="22" y="1"/>
                        <a:pt x="23" y="0"/>
                      </a:cubicBezTo>
                      <a:cubicBezTo>
                        <a:pt x="23" y="4"/>
                        <a:pt x="24" y="11"/>
                        <a:pt x="28" y="19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31" y="13"/>
                        <a:pt x="32" y="7"/>
                        <a:pt x="32" y="7"/>
                      </a:cubicBezTo>
                      <a:cubicBezTo>
                        <a:pt x="32" y="6"/>
                        <a:pt x="32" y="6"/>
                        <a:pt x="32" y="6"/>
                      </a:cubicBezTo>
                      <a:cubicBezTo>
                        <a:pt x="30" y="3"/>
                        <a:pt x="30" y="3"/>
                        <a:pt x="30" y="3"/>
                      </a:cubicBezTo>
                      <a:cubicBezTo>
                        <a:pt x="32" y="2"/>
                        <a:pt x="32" y="2"/>
                        <a:pt x="32" y="2"/>
                      </a:cubicBezTo>
                      <a:cubicBezTo>
                        <a:pt x="33" y="2"/>
                        <a:pt x="33" y="2"/>
                        <a:pt x="33" y="2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3" y="6"/>
                        <a:pt x="33" y="6"/>
                        <a:pt x="33" y="6"/>
                      </a:cubicBezTo>
                      <a:cubicBezTo>
                        <a:pt x="34" y="7"/>
                        <a:pt x="34" y="7"/>
                        <a:pt x="34" y="7"/>
                      </a:cubicBezTo>
                      <a:cubicBezTo>
                        <a:pt x="34" y="8"/>
                        <a:pt x="35" y="13"/>
                        <a:pt x="35" y="18"/>
                      </a:cubicBezTo>
                      <a:cubicBezTo>
                        <a:pt x="36" y="22"/>
                        <a:pt x="36" y="22"/>
                        <a:pt x="36" y="22"/>
                      </a:cubicBezTo>
                      <a:cubicBezTo>
                        <a:pt x="37" y="19"/>
                        <a:pt x="37" y="19"/>
                        <a:pt x="37" y="19"/>
                      </a:cubicBezTo>
                      <a:cubicBezTo>
                        <a:pt x="41" y="11"/>
                        <a:pt x="42" y="4"/>
                        <a:pt x="43" y="0"/>
                      </a:cubicBezTo>
                      <a:cubicBezTo>
                        <a:pt x="44" y="1"/>
                        <a:pt x="44" y="1"/>
                        <a:pt x="45" y="1"/>
                      </a:cubicBezTo>
                      <a:cubicBezTo>
                        <a:pt x="49" y="3"/>
                        <a:pt x="54" y="4"/>
                        <a:pt x="57" y="6"/>
                      </a:cubicBezTo>
                      <a:cubicBezTo>
                        <a:pt x="58" y="7"/>
                        <a:pt x="63" y="13"/>
                        <a:pt x="65" y="38"/>
                      </a:cubicBezTo>
                      <a:cubicBezTo>
                        <a:pt x="66" y="45"/>
                        <a:pt x="64" y="59"/>
                        <a:pt x="64" y="59"/>
                      </a:cubicBezTo>
                      <a:cubicBezTo>
                        <a:pt x="64" y="60"/>
                        <a:pt x="64" y="60"/>
                        <a:pt x="64" y="60"/>
                      </a:cubicBezTo>
                      <a:cubicBezTo>
                        <a:pt x="63" y="63"/>
                        <a:pt x="63" y="65"/>
                        <a:pt x="60" y="65"/>
                      </a:cubicBezTo>
                      <a:cubicBezTo>
                        <a:pt x="60" y="65"/>
                        <a:pt x="60" y="65"/>
                        <a:pt x="60" y="65"/>
                      </a:cubicBezTo>
                      <a:cubicBezTo>
                        <a:pt x="55" y="65"/>
                        <a:pt x="55" y="61"/>
                        <a:pt x="55" y="60"/>
                      </a:cubicBezTo>
                      <a:cubicBezTo>
                        <a:pt x="55" y="60"/>
                        <a:pt x="56" y="48"/>
                        <a:pt x="56" y="38"/>
                      </a:cubicBezTo>
                      <a:cubicBezTo>
                        <a:pt x="55" y="34"/>
                        <a:pt x="54" y="20"/>
                        <a:pt x="52" y="18"/>
                      </a:cubicBezTo>
                      <a:cubicBezTo>
                        <a:pt x="52" y="18"/>
                        <a:pt x="52" y="18"/>
                        <a:pt x="52" y="18"/>
                      </a:cubicBezTo>
                      <a:cubicBezTo>
                        <a:pt x="50" y="17"/>
                        <a:pt x="50" y="17"/>
                        <a:pt x="50" y="17"/>
                      </a:cubicBezTo>
                      <a:cubicBezTo>
                        <a:pt x="50" y="56"/>
                        <a:pt x="50" y="56"/>
                        <a:pt x="50" y="56"/>
                      </a:cubicBezTo>
                      <a:cubicBezTo>
                        <a:pt x="50" y="57"/>
                        <a:pt x="50" y="59"/>
                        <a:pt x="50" y="60"/>
                      </a:cubicBezTo>
                      <a:cubicBezTo>
                        <a:pt x="50" y="120"/>
                        <a:pt x="50" y="120"/>
                        <a:pt x="50" y="120"/>
                      </a:cubicBezTo>
                      <a:cubicBezTo>
                        <a:pt x="50" y="123"/>
                        <a:pt x="47" y="126"/>
                        <a:pt x="43" y="126"/>
                      </a:cubicBezTo>
                      <a:cubicBezTo>
                        <a:pt x="43" y="126"/>
                        <a:pt x="43" y="126"/>
                        <a:pt x="43" y="126"/>
                      </a:cubicBezTo>
                      <a:cubicBezTo>
                        <a:pt x="42" y="126"/>
                        <a:pt x="42" y="126"/>
                        <a:pt x="42" y="126"/>
                      </a:cubicBezTo>
                      <a:cubicBezTo>
                        <a:pt x="39" y="126"/>
                        <a:pt x="36" y="123"/>
                        <a:pt x="36" y="120"/>
                      </a:cubicBezTo>
                      <a:cubicBezTo>
                        <a:pt x="36" y="65"/>
                        <a:pt x="36" y="65"/>
                        <a:pt x="36" y="65"/>
                      </a:cubicBezTo>
                      <a:cubicBezTo>
                        <a:pt x="30" y="65"/>
                        <a:pt x="30" y="65"/>
                        <a:pt x="30" y="65"/>
                      </a:cubicBezTo>
                      <a:cubicBezTo>
                        <a:pt x="30" y="120"/>
                        <a:pt x="30" y="120"/>
                        <a:pt x="30" y="120"/>
                      </a:cubicBezTo>
                      <a:cubicBezTo>
                        <a:pt x="30" y="123"/>
                        <a:pt x="27" y="126"/>
                        <a:pt x="23" y="12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2" name="îşľîde"/>
                <p:cNvSpPr/>
                <p:nvPr/>
              </p:nvSpPr>
              <p:spPr bwMode="auto">
                <a:xfrm>
                  <a:off x="4281488" y="2278063"/>
                  <a:ext cx="46038" cy="50800"/>
                </a:xfrm>
                <a:custGeom>
                  <a:avLst/>
                  <a:gdLst/>
                  <a:ahLst/>
                  <a:cxnLst>
                    <a:cxn ang="0">
                      <a:pos x="16" y="34"/>
                    </a:cxn>
                    <a:cxn ang="0">
                      <a:pos x="4" y="22"/>
                    </a:cxn>
                    <a:cxn ang="0">
                      <a:pos x="4" y="22"/>
                    </a:cxn>
                    <a:cxn ang="0">
                      <a:pos x="3" y="21"/>
                    </a:cxn>
                    <a:cxn ang="0">
                      <a:pos x="1" y="17"/>
                    </a:cxn>
                    <a:cxn ang="0">
                      <a:pos x="2" y="15"/>
                    </a:cxn>
                    <a:cxn ang="0">
                      <a:pos x="3" y="15"/>
                    </a:cxn>
                    <a:cxn ang="0">
                      <a:pos x="3" y="14"/>
                    </a:cxn>
                    <a:cxn ang="0">
                      <a:pos x="16" y="0"/>
                    </a:cxn>
                    <a:cxn ang="0">
                      <a:pos x="29" y="14"/>
                    </a:cxn>
                    <a:cxn ang="0">
                      <a:pos x="29" y="15"/>
                    </a:cxn>
                    <a:cxn ang="0">
                      <a:pos x="30" y="15"/>
                    </a:cxn>
                    <a:cxn ang="0">
                      <a:pos x="31" y="17"/>
                    </a:cxn>
                    <a:cxn ang="0">
                      <a:pos x="29" y="21"/>
                    </a:cxn>
                    <a:cxn ang="0">
                      <a:pos x="28" y="22"/>
                    </a:cxn>
                    <a:cxn ang="0">
                      <a:pos x="28" y="22"/>
                    </a:cxn>
                    <a:cxn ang="0">
                      <a:pos x="16" y="34"/>
                    </a:cxn>
                  </a:cxnLst>
                  <a:rect l="0" t="0" r="r" b="b"/>
                  <a:pathLst>
                    <a:path w="31" h="34">
                      <a:moveTo>
                        <a:pt x="16" y="34"/>
                      </a:moveTo>
                      <a:cubicBezTo>
                        <a:pt x="8" y="34"/>
                        <a:pt x="5" y="25"/>
                        <a:pt x="4" y="22"/>
                      </a:cubicBezTo>
                      <a:cubicBezTo>
                        <a:pt x="4" y="22"/>
                        <a:pt x="4" y="22"/>
                        <a:pt x="4" y="22"/>
                      </a:cubicBezTo>
                      <a:cubicBezTo>
                        <a:pt x="3" y="21"/>
                        <a:pt x="3" y="21"/>
                        <a:pt x="3" y="21"/>
                      </a:cubicBezTo>
                      <a:cubicBezTo>
                        <a:pt x="1" y="21"/>
                        <a:pt x="0" y="18"/>
                        <a:pt x="1" y="17"/>
                      </a:cubicBezTo>
                      <a:cubicBezTo>
                        <a:pt x="1" y="16"/>
                        <a:pt x="1" y="15"/>
                        <a:pt x="2" y="15"/>
                      </a:cubicBezTo>
                      <a:cubicBezTo>
                        <a:pt x="3" y="15"/>
                        <a:pt x="3" y="15"/>
                        <a:pt x="3" y="15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6"/>
                        <a:pt x="9" y="0"/>
                        <a:pt x="16" y="0"/>
                      </a:cubicBezTo>
                      <a:cubicBezTo>
                        <a:pt x="23" y="0"/>
                        <a:pt x="28" y="6"/>
                        <a:pt x="29" y="14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30" y="15"/>
                        <a:pt x="30" y="15"/>
                        <a:pt x="30" y="15"/>
                      </a:cubicBezTo>
                      <a:cubicBezTo>
                        <a:pt x="30" y="15"/>
                        <a:pt x="31" y="16"/>
                        <a:pt x="31" y="17"/>
                      </a:cubicBezTo>
                      <a:cubicBezTo>
                        <a:pt x="31" y="18"/>
                        <a:pt x="30" y="21"/>
                        <a:pt x="29" y="21"/>
                      </a:cubicBez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7" y="25"/>
                        <a:pt x="24" y="34"/>
                        <a:pt x="16" y="3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3" name="iṥļîďè"/>
                <p:cNvSpPr/>
                <p:nvPr/>
              </p:nvSpPr>
              <p:spPr bwMode="auto">
                <a:xfrm>
                  <a:off x="4338638" y="2452688"/>
                  <a:ext cx="23813" cy="11113"/>
                </a:xfrm>
                <a:custGeom>
                  <a:avLst/>
                  <a:gdLst/>
                  <a:ahLst/>
                  <a:cxnLst>
                    <a:cxn ang="0">
                      <a:pos x="8" y="5"/>
                    </a:cxn>
                    <a:cxn ang="0">
                      <a:pos x="7" y="4"/>
                    </a:cxn>
                    <a:cxn ang="0">
                      <a:pos x="0" y="3"/>
                    </a:cxn>
                    <a:cxn ang="0">
                      <a:pos x="0" y="1"/>
                    </a:cxn>
                    <a:cxn ang="0">
                      <a:pos x="9" y="2"/>
                    </a:cxn>
                    <a:cxn ang="0">
                      <a:pos x="10" y="2"/>
                    </a:cxn>
                    <a:cxn ang="0">
                      <a:pos x="10" y="0"/>
                    </a:cxn>
                    <a:cxn ang="0">
                      <a:pos x="16" y="4"/>
                    </a:cxn>
                    <a:cxn ang="0">
                      <a:pos x="8" y="7"/>
                    </a:cxn>
                    <a:cxn ang="0">
                      <a:pos x="8" y="5"/>
                    </a:cxn>
                  </a:cxnLst>
                  <a:rect l="0" t="0" r="r" b="b"/>
                  <a:pathLst>
                    <a:path w="16" h="7">
                      <a:moveTo>
                        <a:pt x="8" y="5"/>
                      </a:move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5" y="4"/>
                        <a:pt x="2" y="4"/>
                        <a:pt x="0" y="3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3" y="1"/>
                        <a:pt x="6" y="1"/>
                        <a:pt x="9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8" y="7"/>
                        <a:pt x="8" y="7"/>
                        <a:pt x="8" y="7"/>
                      </a:cubicBez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4" name="ïṣliďê"/>
                <p:cNvSpPr/>
                <p:nvPr/>
              </p:nvSpPr>
              <p:spPr bwMode="auto">
                <a:xfrm>
                  <a:off x="4216400" y="2525713"/>
                  <a:ext cx="142875" cy="28575"/>
                </a:xfrm>
                <a:custGeom>
                  <a:avLst/>
                  <a:gdLst/>
                  <a:ahLst/>
                  <a:cxnLst>
                    <a:cxn ang="0">
                      <a:pos x="59" y="19"/>
                    </a:cxn>
                    <a:cxn ang="0">
                      <a:pos x="22" y="16"/>
                    </a:cxn>
                    <a:cxn ang="0">
                      <a:pos x="14" y="14"/>
                    </a:cxn>
                    <a:cxn ang="0">
                      <a:pos x="14" y="14"/>
                    </a:cxn>
                    <a:cxn ang="0">
                      <a:pos x="9" y="18"/>
                    </a:cxn>
                    <a:cxn ang="0">
                      <a:pos x="0" y="3"/>
                    </a:cxn>
                    <a:cxn ang="0">
                      <a:pos x="27" y="0"/>
                    </a:cxn>
                    <a:cxn ang="0">
                      <a:pos x="23" y="5"/>
                    </a:cxn>
                    <a:cxn ang="0">
                      <a:pos x="24" y="5"/>
                    </a:cxn>
                    <a:cxn ang="0">
                      <a:pos x="28" y="6"/>
                    </a:cxn>
                    <a:cxn ang="0">
                      <a:pos x="59" y="9"/>
                    </a:cxn>
                    <a:cxn ang="0">
                      <a:pos x="91" y="6"/>
                    </a:cxn>
                    <a:cxn ang="0">
                      <a:pos x="88" y="14"/>
                    </a:cxn>
                    <a:cxn ang="0">
                      <a:pos x="95" y="16"/>
                    </a:cxn>
                    <a:cxn ang="0">
                      <a:pos x="91" y="16"/>
                    </a:cxn>
                    <a:cxn ang="0">
                      <a:pos x="59" y="19"/>
                    </a:cxn>
                  </a:cxnLst>
                  <a:rect l="0" t="0" r="r" b="b"/>
                  <a:pathLst>
                    <a:path w="95" h="19">
                      <a:moveTo>
                        <a:pt x="59" y="19"/>
                      </a:moveTo>
                      <a:cubicBezTo>
                        <a:pt x="46" y="19"/>
                        <a:pt x="34" y="18"/>
                        <a:pt x="22" y="16"/>
                      </a:cubicBezTo>
                      <a:cubicBezTo>
                        <a:pt x="20" y="15"/>
                        <a:pt x="17" y="15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9" y="18"/>
                        <a:pt x="9" y="18"/>
                        <a:pt x="9" y="18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3" y="5"/>
                        <a:pt x="23" y="5"/>
                        <a:pt x="23" y="5"/>
                      </a:cubicBezTo>
                      <a:cubicBezTo>
                        <a:pt x="24" y="5"/>
                        <a:pt x="24" y="5"/>
                        <a:pt x="24" y="5"/>
                      </a:cubicBezTo>
                      <a:cubicBezTo>
                        <a:pt x="26" y="5"/>
                        <a:pt x="27" y="6"/>
                        <a:pt x="28" y="6"/>
                      </a:cubicBezTo>
                      <a:cubicBezTo>
                        <a:pt x="38" y="8"/>
                        <a:pt x="48" y="9"/>
                        <a:pt x="59" y="9"/>
                      </a:cubicBezTo>
                      <a:cubicBezTo>
                        <a:pt x="70" y="9"/>
                        <a:pt x="80" y="8"/>
                        <a:pt x="91" y="6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95" y="16"/>
                        <a:pt x="95" y="16"/>
                        <a:pt x="95" y="16"/>
                      </a:cubicBezTo>
                      <a:cubicBezTo>
                        <a:pt x="94" y="16"/>
                        <a:pt x="92" y="16"/>
                        <a:pt x="91" y="16"/>
                      </a:cubicBezTo>
                      <a:cubicBezTo>
                        <a:pt x="81" y="18"/>
                        <a:pt x="70" y="19"/>
                        <a:pt x="59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5" name="ïSľíḑé"/>
                <p:cNvSpPr/>
                <p:nvPr/>
              </p:nvSpPr>
              <p:spPr bwMode="auto">
                <a:xfrm>
                  <a:off x="4175125" y="2474913"/>
                  <a:ext cx="38100" cy="61913"/>
                </a:xfrm>
                <a:custGeom>
                  <a:avLst/>
                  <a:gdLst/>
                  <a:ahLst/>
                  <a:cxnLst>
                    <a:cxn ang="0">
                      <a:pos x="20" y="41"/>
                    </a:cxn>
                    <a:cxn ang="0">
                      <a:pos x="7" y="33"/>
                    </a:cxn>
                    <a:cxn ang="0">
                      <a:pos x="2" y="27"/>
                    </a:cxn>
                    <a:cxn ang="0">
                      <a:pos x="0" y="19"/>
                    </a:cxn>
                    <a:cxn ang="0">
                      <a:pos x="2" y="10"/>
                    </a:cxn>
                    <a:cxn ang="0">
                      <a:pos x="10" y="3"/>
                    </a:cxn>
                    <a:cxn ang="0">
                      <a:pos x="13" y="0"/>
                    </a:cxn>
                    <a:cxn ang="0">
                      <a:pos x="16" y="7"/>
                    </a:cxn>
                    <a:cxn ang="0">
                      <a:pos x="15" y="8"/>
                    </a:cxn>
                    <a:cxn ang="0">
                      <a:pos x="12" y="12"/>
                    </a:cxn>
                    <a:cxn ang="0">
                      <a:pos x="12" y="15"/>
                    </a:cxn>
                    <a:cxn ang="0">
                      <a:pos x="13" y="19"/>
                    </a:cxn>
                    <a:cxn ang="0">
                      <a:pos x="17" y="24"/>
                    </a:cxn>
                    <a:cxn ang="0">
                      <a:pos x="25" y="30"/>
                    </a:cxn>
                    <a:cxn ang="0">
                      <a:pos x="17" y="31"/>
                    </a:cxn>
                    <a:cxn ang="0">
                      <a:pos x="20" y="41"/>
                    </a:cxn>
                  </a:cxnLst>
                  <a:rect l="0" t="0" r="r" b="b"/>
                  <a:pathLst>
                    <a:path w="25" h="41">
                      <a:moveTo>
                        <a:pt x="20" y="41"/>
                      </a:moveTo>
                      <a:cubicBezTo>
                        <a:pt x="15" y="39"/>
                        <a:pt x="10" y="36"/>
                        <a:pt x="7" y="33"/>
                      </a:cubicBezTo>
                      <a:cubicBezTo>
                        <a:pt x="5" y="31"/>
                        <a:pt x="3" y="29"/>
                        <a:pt x="2" y="27"/>
                      </a:cubicBezTo>
                      <a:cubicBezTo>
                        <a:pt x="0" y="25"/>
                        <a:pt x="0" y="22"/>
                        <a:pt x="0" y="19"/>
                      </a:cubicBezTo>
                      <a:cubicBezTo>
                        <a:pt x="0" y="16"/>
                        <a:pt x="1" y="13"/>
                        <a:pt x="2" y="10"/>
                      </a:cubicBezTo>
                      <a:cubicBezTo>
                        <a:pt x="4" y="7"/>
                        <a:pt x="7" y="5"/>
                        <a:pt x="10" y="3"/>
                      </a:cubicBezTo>
                      <a:cubicBezTo>
                        <a:pt x="11" y="2"/>
                        <a:pt x="12" y="1"/>
                        <a:pt x="13" y="0"/>
                      </a:cubicBezTo>
                      <a:cubicBezTo>
                        <a:pt x="13" y="3"/>
                        <a:pt x="14" y="5"/>
                        <a:pt x="16" y="7"/>
                      </a:cubicBezTo>
                      <a:cubicBezTo>
                        <a:pt x="16" y="7"/>
                        <a:pt x="15" y="8"/>
                        <a:pt x="15" y="8"/>
                      </a:cubicBezTo>
                      <a:cubicBezTo>
                        <a:pt x="14" y="9"/>
                        <a:pt x="13" y="10"/>
                        <a:pt x="12" y="12"/>
                      </a:cubicBezTo>
                      <a:cubicBezTo>
                        <a:pt x="12" y="13"/>
                        <a:pt x="12" y="14"/>
                        <a:pt x="12" y="15"/>
                      </a:cubicBezTo>
                      <a:cubicBezTo>
                        <a:pt x="12" y="17"/>
                        <a:pt x="12" y="18"/>
                        <a:pt x="13" y="19"/>
                      </a:cubicBezTo>
                      <a:cubicBezTo>
                        <a:pt x="14" y="21"/>
                        <a:pt x="15" y="23"/>
                        <a:pt x="17" y="24"/>
                      </a:cubicBezTo>
                      <a:cubicBezTo>
                        <a:pt x="19" y="26"/>
                        <a:pt x="22" y="28"/>
                        <a:pt x="25" y="30"/>
                      </a:cubicBezTo>
                      <a:cubicBezTo>
                        <a:pt x="17" y="31"/>
                        <a:pt x="17" y="31"/>
                        <a:pt x="17" y="31"/>
                      </a:cubicBezTo>
                      <a:lnTo>
                        <a:pt x="20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6" name="iSľiḍé"/>
                <p:cNvSpPr/>
                <p:nvPr/>
              </p:nvSpPr>
              <p:spPr bwMode="auto">
                <a:xfrm>
                  <a:off x="4365625" y="2474913"/>
                  <a:ext cx="69850" cy="68263"/>
                </a:xfrm>
                <a:custGeom>
                  <a:avLst/>
                  <a:gdLst/>
                  <a:ahLst/>
                  <a:cxnLst>
                    <a:cxn ang="0">
                      <a:pos x="0" y="43"/>
                    </a:cxn>
                    <a:cxn ang="0">
                      <a:pos x="4" y="29"/>
                    </a:cxn>
                    <a:cxn ang="0">
                      <a:pos x="12" y="34"/>
                    </a:cxn>
                    <a:cxn ang="0">
                      <a:pos x="13" y="34"/>
                    </a:cxn>
                    <a:cxn ang="0">
                      <a:pos x="20" y="30"/>
                    </a:cxn>
                    <a:cxn ang="0">
                      <a:pos x="30" y="23"/>
                    </a:cxn>
                    <a:cxn ang="0">
                      <a:pos x="33" y="19"/>
                    </a:cxn>
                    <a:cxn ang="0">
                      <a:pos x="34" y="15"/>
                    </a:cxn>
                    <a:cxn ang="0">
                      <a:pos x="33" y="11"/>
                    </a:cxn>
                    <a:cxn ang="0">
                      <a:pos x="29" y="7"/>
                    </a:cxn>
                    <a:cxn ang="0">
                      <a:pos x="32" y="0"/>
                    </a:cxn>
                    <a:cxn ang="0">
                      <a:pos x="38" y="5"/>
                    </a:cxn>
                    <a:cxn ang="0">
                      <a:pos x="44" y="11"/>
                    </a:cxn>
                    <a:cxn ang="0">
                      <a:pos x="46" y="19"/>
                    </a:cxn>
                    <a:cxn ang="0">
                      <a:pos x="43" y="28"/>
                    </a:cxn>
                    <a:cxn ang="0">
                      <a:pos x="36" y="35"/>
                    </a:cxn>
                    <a:cxn ang="0">
                      <a:pos x="27" y="41"/>
                    </a:cxn>
                    <a:cxn ang="0">
                      <a:pos x="25" y="41"/>
                    </a:cxn>
                    <a:cxn ang="0">
                      <a:pos x="31" y="45"/>
                    </a:cxn>
                    <a:cxn ang="0">
                      <a:pos x="0" y="43"/>
                    </a:cxn>
                  </a:cxnLst>
                  <a:rect l="0" t="0" r="r" b="b"/>
                  <a:pathLst>
                    <a:path w="46" h="45">
                      <a:moveTo>
                        <a:pt x="0" y="43"/>
                      </a:move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3" y="34"/>
                        <a:pt x="13" y="34"/>
                        <a:pt x="13" y="34"/>
                      </a:cubicBezTo>
                      <a:cubicBezTo>
                        <a:pt x="16" y="32"/>
                        <a:pt x="18" y="31"/>
                        <a:pt x="20" y="30"/>
                      </a:cubicBezTo>
                      <a:cubicBezTo>
                        <a:pt x="25" y="28"/>
                        <a:pt x="28" y="25"/>
                        <a:pt x="30" y="23"/>
                      </a:cubicBezTo>
                      <a:cubicBezTo>
                        <a:pt x="31" y="21"/>
                        <a:pt x="32" y="20"/>
                        <a:pt x="33" y="19"/>
                      </a:cubicBezTo>
                      <a:cubicBezTo>
                        <a:pt x="33" y="18"/>
                        <a:pt x="34" y="16"/>
                        <a:pt x="34" y="15"/>
                      </a:cubicBezTo>
                      <a:cubicBezTo>
                        <a:pt x="34" y="14"/>
                        <a:pt x="33" y="13"/>
                        <a:pt x="33" y="11"/>
                      </a:cubicBezTo>
                      <a:cubicBezTo>
                        <a:pt x="32" y="10"/>
                        <a:pt x="31" y="8"/>
                        <a:pt x="29" y="7"/>
                      </a:cubicBezTo>
                      <a:cubicBezTo>
                        <a:pt x="31" y="5"/>
                        <a:pt x="32" y="3"/>
                        <a:pt x="32" y="0"/>
                      </a:cubicBezTo>
                      <a:cubicBezTo>
                        <a:pt x="35" y="2"/>
                        <a:pt x="37" y="3"/>
                        <a:pt x="38" y="5"/>
                      </a:cubicBezTo>
                      <a:cubicBezTo>
                        <a:pt x="41" y="7"/>
                        <a:pt x="42" y="9"/>
                        <a:pt x="44" y="11"/>
                      </a:cubicBezTo>
                      <a:cubicBezTo>
                        <a:pt x="45" y="13"/>
                        <a:pt x="46" y="16"/>
                        <a:pt x="46" y="19"/>
                      </a:cubicBezTo>
                      <a:cubicBezTo>
                        <a:pt x="46" y="22"/>
                        <a:pt x="45" y="25"/>
                        <a:pt x="43" y="28"/>
                      </a:cubicBezTo>
                      <a:cubicBezTo>
                        <a:pt x="41" y="31"/>
                        <a:pt x="39" y="33"/>
                        <a:pt x="36" y="35"/>
                      </a:cubicBezTo>
                      <a:cubicBezTo>
                        <a:pt x="33" y="37"/>
                        <a:pt x="30" y="39"/>
                        <a:pt x="27" y="41"/>
                      </a:cubicBezTo>
                      <a:cubicBezTo>
                        <a:pt x="25" y="41"/>
                        <a:pt x="25" y="41"/>
                        <a:pt x="25" y="41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lnTo>
                        <a:pt x="0" y="4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7" name="iṧ1íďé"/>
                <p:cNvSpPr/>
                <p:nvPr/>
              </p:nvSpPr>
              <p:spPr bwMode="auto">
                <a:xfrm>
                  <a:off x="4246563" y="2452688"/>
                  <a:ext cx="25400" cy="12700"/>
                </a:xfrm>
                <a:custGeom>
                  <a:avLst/>
                  <a:gdLst/>
                  <a:ahLst/>
                  <a:cxnLst>
                    <a:cxn ang="0">
                      <a:pos x="8" y="5"/>
                    </a:cxn>
                    <a:cxn ang="0">
                      <a:pos x="7" y="5"/>
                    </a:cxn>
                    <a:cxn ang="0">
                      <a:pos x="4" y="5"/>
                    </a:cxn>
                    <a:cxn ang="0">
                      <a:pos x="0" y="6"/>
                    </a:cxn>
                    <a:cxn ang="0">
                      <a:pos x="0" y="3"/>
                    </a:cxn>
                    <a:cxn ang="0">
                      <a:pos x="4" y="2"/>
                    </a:cxn>
                    <a:cxn ang="0">
                      <a:pos x="5" y="2"/>
                    </a:cxn>
                    <a:cxn ang="0">
                      <a:pos x="3" y="0"/>
                    </a:cxn>
                    <a:cxn ang="0">
                      <a:pos x="17" y="2"/>
                    </a:cxn>
                    <a:cxn ang="0">
                      <a:pos x="11" y="8"/>
                    </a:cxn>
                    <a:cxn ang="0">
                      <a:pos x="8" y="5"/>
                    </a:cxn>
                  </a:cxnLst>
                  <a:rect l="0" t="0" r="r" b="b"/>
                  <a:pathLst>
                    <a:path w="17" h="8">
                      <a:moveTo>
                        <a:pt x="8" y="5"/>
                      </a:move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6" y="5"/>
                        <a:pt x="5" y="5"/>
                        <a:pt x="4" y="5"/>
                      </a:cubicBezTo>
                      <a:cubicBezTo>
                        <a:pt x="2" y="6"/>
                        <a:pt x="1" y="6"/>
                        <a:pt x="0" y="6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1" y="3"/>
                        <a:pt x="2" y="2"/>
                        <a:pt x="4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1" y="8"/>
                        <a:pt x="11" y="8"/>
                        <a:pt x="11" y="8"/>
                      </a:cubicBezTo>
                      <a:lnTo>
                        <a:pt x="8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22" name="íṧľíḑè"/>
              <p:cNvSpPr/>
              <p:nvPr/>
            </p:nvSpPr>
            <p:spPr bwMode="auto">
              <a:xfrm rot="5400000">
                <a:off x="3854229" y="2780004"/>
                <a:ext cx="257430" cy="257430"/>
              </a:xfrm>
              <a:prstGeom prst="triangle">
                <a:avLst/>
              </a:prstGeom>
              <a:solidFill>
                <a:schemeClr val="tx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íŝḻíḑe"/>
              <p:cNvSpPr/>
              <p:nvPr/>
            </p:nvSpPr>
            <p:spPr bwMode="auto">
              <a:xfrm rot="5400000">
                <a:off x="6753559" y="2801455"/>
                <a:ext cx="214526" cy="214526"/>
              </a:xfrm>
              <a:prstGeom prst="triangle">
                <a:avLst/>
              </a:prstGeom>
              <a:solidFill>
                <a:schemeClr val="tx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ïSļiḓe"/>
              <p:cNvSpPr/>
              <p:nvPr/>
            </p:nvSpPr>
            <p:spPr bwMode="auto">
              <a:xfrm rot="5400000">
                <a:off x="9293076" y="2833635"/>
                <a:ext cx="150168" cy="150168"/>
              </a:xfrm>
              <a:prstGeom prst="triangle">
                <a:avLst/>
              </a:prstGeom>
              <a:solidFill>
                <a:schemeClr val="tx2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25" name="íṧḷiďê"/>
              <p:cNvGrpSpPr/>
              <p:nvPr/>
            </p:nvGrpSpPr>
            <p:grpSpPr>
              <a:xfrm>
                <a:off x="1155849" y="4130649"/>
                <a:ext cx="2281348" cy="1208296"/>
                <a:chOff x="221553" y="4998859"/>
                <a:chExt cx="2281348" cy="1208296"/>
              </a:xfrm>
            </p:grpSpPr>
            <p:sp>
              <p:nvSpPr>
                <p:cNvPr id="35" name="íṩlïḑe"/>
                <p:cNvSpPr txBox="1"/>
                <p:nvPr/>
              </p:nvSpPr>
              <p:spPr bwMode="auto">
                <a:xfrm>
                  <a:off x="474165" y="4998859"/>
                  <a:ext cx="1776124" cy="510084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anchor="b" anchorCtr="1">
                  <a:normAutofit/>
                </a:bodyPr>
                <a:lstStyle/>
                <a:p>
                  <a:pPr latinLnBrk="0"/>
                  <a:r>
                    <a:rPr lang="en-US" altLang="zh-CN" sz="1600" b="1" dirty="0">
                      <a:effectLst/>
                    </a:rPr>
                    <a:t>Text here</a:t>
                  </a:r>
                  <a:endParaRPr lang="zh-CN" altLang="en-US" sz="1600" b="1" dirty="0">
                    <a:effectLst/>
                  </a:endParaRPr>
                </a:p>
              </p:txBody>
            </p:sp>
            <p:sp>
              <p:nvSpPr>
                <p:cNvPr id="36" name="ïS1ïḋe"/>
                <p:cNvSpPr txBox="1"/>
                <p:nvPr/>
              </p:nvSpPr>
              <p:spPr bwMode="auto">
                <a:xfrm>
                  <a:off x="221553" y="5508943"/>
                  <a:ext cx="2281348" cy="69821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zh-CN" sz="1000" dirty="0"/>
                    <a:t>Copy paste fonts. Choose the only option to retain text.</a:t>
                  </a:r>
                  <a:endParaRPr lang="en-US" altLang="zh-CN" sz="1000" dirty="0"/>
                </a:p>
              </p:txBody>
            </p:sp>
          </p:grpSp>
          <p:grpSp>
            <p:nvGrpSpPr>
              <p:cNvPr id="26" name="ïslïḍé"/>
              <p:cNvGrpSpPr/>
              <p:nvPr/>
            </p:nvGrpSpPr>
            <p:grpSpPr>
              <a:xfrm>
                <a:off x="4318787" y="3902893"/>
                <a:ext cx="2281348" cy="1208296"/>
                <a:chOff x="221553" y="4998859"/>
                <a:chExt cx="2281348" cy="1208296"/>
              </a:xfrm>
            </p:grpSpPr>
            <p:sp>
              <p:nvSpPr>
                <p:cNvPr id="33" name="íṡḷîďe"/>
                <p:cNvSpPr txBox="1"/>
                <p:nvPr/>
              </p:nvSpPr>
              <p:spPr bwMode="auto">
                <a:xfrm>
                  <a:off x="474165" y="4998859"/>
                  <a:ext cx="1776124" cy="510084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anchor="b" anchorCtr="1">
                  <a:normAutofit/>
                </a:bodyPr>
                <a:lstStyle/>
                <a:p>
                  <a:pPr latinLnBrk="0"/>
                  <a:r>
                    <a:rPr lang="en-US" altLang="zh-CN" sz="1600" b="1" dirty="0">
                      <a:effectLst/>
                    </a:rPr>
                    <a:t>Text here</a:t>
                  </a:r>
                  <a:endParaRPr lang="zh-CN" altLang="en-US" sz="1600" b="1" dirty="0">
                    <a:effectLst/>
                  </a:endParaRPr>
                </a:p>
              </p:txBody>
            </p:sp>
            <p:sp>
              <p:nvSpPr>
                <p:cNvPr id="34" name="íṥļïďê"/>
                <p:cNvSpPr txBox="1"/>
                <p:nvPr/>
              </p:nvSpPr>
              <p:spPr bwMode="auto">
                <a:xfrm>
                  <a:off x="221553" y="5508943"/>
                  <a:ext cx="2281348" cy="69821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zh-CN" sz="1000" dirty="0"/>
                    <a:t>Copy paste fonts. Choose the only option to retain text.</a:t>
                  </a:r>
                  <a:endParaRPr lang="en-US" altLang="zh-CN" sz="1000" dirty="0"/>
                </a:p>
              </p:txBody>
            </p:sp>
          </p:grpSp>
          <p:grpSp>
            <p:nvGrpSpPr>
              <p:cNvPr id="27" name="iṣḻïďè"/>
              <p:cNvGrpSpPr/>
              <p:nvPr/>
            </p:nvGrpSpPr>
            <p:grpSpPr>
              <a:xfrm>
                <a:off x="7026276" y="3745985"/>
                <a:ext cx="2281348" cy="1208296"/>
                <a:chOff x="221553" y="4998859"/>
                <a:chExt cx="2281348" cy="1208296"/>
              </a:xfrm>
            </p:grpSpPr>
            <p:sp>
              <p:nvSpPr>
                <p:cNvPr id="31" name="îṣļidè"/>
                <p:cNvSpPr txBox="1"/>
                <p:nvPr/>
              </p:nvSpPr>
              <p:spPr bwMode="auto">
                <a:xfrm>
                  <a:off x="474165" y="4998859"/>
                  <a:ext cx="1776124" cy="510084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anchor="b" anchorCtr="1">
                  <a:normAutofit/>
                </a:bodyPr>
                <a:lstStyle/>
                <a:p>
                  <a:pPr latinLnBrk="0"/>
                  <a:r>
                    <a:rPr lang="en-US" altLang="zh-CN" sz="1600" b="1" dirty="0">
                      <a:effectLst/>
                    </a:rPr>
                    <a:t>Text here</a:t>
                  </a:r>
                  <a:endParaRPr lang="zh-CN" altLang="en-US" sz="1600" b="1" dirty="0">
                    <a:effectLst/>
                  </a:endParaRPr>
                </a:p>
              </p:txBody>
            </p:sp>
            <p:sp>
              <p:nvSpPr>
                <p:cNvPr id="32" name="iS1ïdè"/>
                <p:cNvSpPr txBox="1"/>
                <p:nvPr/>
              </p:nvSpPr>
              <p:spPr bwMode="auto">
                <a:xfrm>
                  <a:off x="221553" y="5508943"/>
                  <a:ext cx="2281348" cy="69821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zh-CN" sz="1000" dirty="0"/>
                    <a:t>Copy paste fonts. Choose the only option to retain text.</a:t>
                  </a:r>
                  <a:endParaRPr lang="en-US" altLang="zh-CN" sz="1000" dirty="0"/>
                </a:p>
              </p:txBody>
            </p:sp>
          </p:grpSp>
          <p:grpSp>
            <p:nvGrpSpPr>
              <p:cNvPr id="28" name="í$1íḍê"/>
              <p:cNvGrpSpPr/>
              <p:nvPr/>
            </p:nvGrpSpPr>
            <p:grpSpPr>
              <a:xfrm>
                <a:off x="9207680" y="1028700"/>
                <a:ext cx="2281348" cy="1208296"/>
                <a:chOff x="221553" y="2448278"/>
                <a:chExt cx="2281348" cy="1208296"/>
              </a:xfrm>
            </p:grpSpPr>
            <p:sp>
              <p:nvSpPr>
                <p:cNvPr id="29" name="íṥ1íḍè"/>
                <p:cNvSpPr txBox="1"/>
                <p:nvPr/>
              </p:nvSpPr>
              <p:spPr bwMode="auto">
                <a:xfrm>
                  <a:off x="474165" y="2448278"/>
                  <a:ext cx="1776124" cy="510084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 anchor="b" anchorCtr="1">
                  <a:normAutofit/>
                </a:bodyPr>
                <a:lstStyle/>
                <a:p>
                  <a:pPr latinLnBrk="0"/>
                  <a:r>
                    <a:rPr lang="en-US" altLang="zh-CN" sz="1600" b="1" dirty="0">
                      <a:effectLst/>
                    </a:rPr>
                    <a:t>Text here</a:t>
                  </a:r>
                  <a:endParaRPr lang="zh-CN" altLang="en-US" sz="1600" b="1" dirty="0">
                    <a:effectLst/>
                  </a:endParaRPr>
                </a:p>
              </p:txBody>
            </p:sp>
            <p:sp>
              <p:nvSpPr>
                <p:cNvPr id="30" name="íṩľïde"/>
                <p:cNvSpPr txBox="1"/>
                <p:nvPr/>
              </p:nvSpPr>
              <p:spPr bwMode="auto">
                <a:xfrm>
                  <a:off x="221553" y="2958362"/>
                  <a:ext cx="2281348" cy="698212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anchor="ctr" anchorCtr="1">
                  <a:norm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zh-CN" sz="1000" dirty="0"/>
                    <a:t>Copy paste fonts. Choose the only option to retain text.</a:t>
                  </a:r>
                  <a:endParaRPr lang="en-US" altLang="zh-CN" sz="1000" dirty="0"/>
                </a:p>
              </p:txBody>
            </p:sp>
          </p:grpSp>
        </p:grpSp>
        <p:cxnSp>
          <p:nvCxnSpPr>
            <p:cNvPr id="7" name="直接连接符 6"/>
            <p:cNvCxnSpPr/>
            <p:nvPr/>
          </p:nvCxnSpPr>
          <p:spPr>
            <a:xfrm>
              <a:off x="3981000" y="3442288"/>
              <a:ext cx="0" cy="2701337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6858663" y="3442288"/>
              <a:ext cx="0" cy="2701337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9327337" y="3442288"/>
              <a:ext cx="0" cy="2701337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ed5a87b-04ad-4fae-93a8-1bbc37526f5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90277" y="1125538"/>
            <a:ext cx="11501724" cy="5021717"/>
            <a:chOff x="690277" y="1125538"/>
            <a:chExt cx="11501724" cy="5021717"/>
          </a:xfrm>
        </p:grpSpPr>
        <p:sp>
          <p:nvSpPr>
            <p:cNvPr id="6" name="ïşḻîḋe"/>
            <p:cNvSpPr/>
            <p:nvPr/>
          </p:nvSpPr>
          <p:spPr bwMode="auto">
            <a:xfrm>
              <a:off x="4431000" y="1125538"/>
              <a:ext cx="7761000" cy="1710000"/>
            </a:xfrm>
            <a:prstGeom prst="rect">
              <a:avLst/>
            </a:prstGeom>
            <a:blipFill>
              <a:blip r:embed="rId2"/>
              <a:stretch>
                <a:fillRect t="-102038" b="-10053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7" name="ïṧlíḑé"/>
            <p:cNvSpPr/>
            <p:nvPr/>
          </p:nvSpPr>
          <p:spPr bwMode="auto">
            <a:xfrm>
              <a:off x="8526001" y="1125538"/>
              <a:ext cx="3666000" cy="1710000"/>
            </a:xfrm>
            <a:prstGeom prst="rect">
              <a:avLst/>
            </a:prstGeom>
            <a:solidFill>
              <a:schemeClr val="accent2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8" name="ïṡḻîḍè"/>
            <p:cNvSpPr/>
            <p:nvPr/>
          </p:nvSpPr>
          <p:spPr bwMode="auto">
            <a:xfrm>
              <a:off x="4431000" y="2781396"/>
              <a:ext cx="7761000" cy="1710000"/>
            </a:xfrm>
            <a:prstGeom prst="rect">
              <a:avLst/>
            </a:prstGeom>
            <a:blipFill>
              <a:blip r:embed="rId3"/>
              <a:stretch>
                <a:fillRect t="-102038" b="-10053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9" name="íślîďé"/>
            <p:cNvSpPr/>
            <p:nvPr/>
          </p:nvSpPr>
          <p:spPr bwMode="auto">
            <a:xfrm>
              <a:off x="4430998" y="2781396"/>
              <a:ext cx="4095003" cy="171000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10" name="ïS1iḑé"/>
            <p:cNvSpPr/>
            <p:nvPr/>
          </p:nvSpPr>
          <p:spPr bwMode="auto">
            <a:xfrm>
              <a:off x="4431000" y="4437255"/>
              <a:ext cx="7761000" cy="1710000"/>
            </a:xfrm>
            <a:prstGeom prst="rect">
              <a:avLst/>
            </a:prstGeom>
            <a:blipFill>
              <a:blip r:embed="rId4"/>
              <a:stretch>
                <a:fillRect t="-102157" b="-100652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1" name="îSľïḋê"/>
            <p:cNvSpPr/>
            <p:nvPr/>
          </p:nvSpPr>
          <p:spPr bwMode="auto">
            <a:xfrm>
              <a:off x="8526000" y="4437255"/>
              <a:ext cx="3666000" cy="171000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2" name="ïṩḷidé"/>
            <p:cNvSpPr txBox="1"/>
            <p:nvPr/>
          </p:nvSpPr>
          <p:spPr>
            <a:xfrm>
              <a:off x="690277" y="2696316"/>
              <a:ext cx="3605723" cy="214060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/>
                <a:t>Unified fonts make reading more fluent.</a:t>
              </a:r>
              <a:endParaRPr lang="en-US" altLang="zh-CN" sz="1200"/>
            </a:p>
            <a:p>
              <a:pPr>
                <a:lnSpc>
                  <a:spcPct val="150000"/>
                </a:lnSpc>
              </a:pPr>
              <a:r>
                <a:rPr lang="en-US" altLang="zh-CN" sz="1600" b="1"/>
                <a:t>Theme color makes PPT more convenient to change.</a:t>
              </a:r>
              <a:endParaRPr lang="en-US" altLang="zh-CN" sz="1600" b="1"/>
            </a:p>
            <a:p>
              <a:pPr>
                <a:lnSpc>
                  <a:spcPct val="150000"/>
                </a:lnSpc>
              </a:pPr>
              <a:r>
                <a:rPr lang="en-US" altLang="zh-CN" sz="1200"/>
                <a:t>Adjust the spacing to adapt to Chinese typesetting, use the reference line in PPT.</a:t>
              </a:r>
              <a:endParaRPr lang="en-US" sz="1400" b="1" dirty="0"/>
            </a:p>
          </p:txBody>
        </p:sp>
        <p:grpSp>
          <p:nvGrpSpPr>
            <p:cNvPr id="13" name="îṧḷîďe"/>
            <p:cNvGrpSpPr/>
            <p:nvPr/>
          </p:nvGrpSpPr>
          <p:grpSpPr>
            <a:xfrm>
              <a:off x="4521000" y="2834858"/>
              <a:ext cx="2889789" cy="1539276"/>
              <a:chOff x="4521000" y="2952120"/>
              <a:chExt cx="2889789" cy="1539276"/>
            </a:xfrm>
          </p:grpSpPr>
          <p:sp>
            <p:nvSpPr>
              <p:cNvPr id="22" name="íṣ1iḋè"/>
              <p:cNvSpPr/>
              <p:nvPr/>
            </p:nvSpPr>
            <p:spPr bwMode="auto">
              <a:xfrm>
                <a:off x="4580672" y="2952120"/>
                <a:ext cx="560577" cy="368493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3" name="íṧḻîde"/>
              <p:cNvSpPr txBox="1"/>
              <p:nvPr/>
            </p:nvSpPr>
            <p:spPr>
              <a:xfrm>
                <a:off x="4521000" y="3421666"/>
                <a:ext cx="2889789" cy="345507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bg1"/>
                    </a:solidFill>
                  </a:rPr>
                  <a:t>Text here</a:t>
                </a:r>
                <a:endParaRPr lang="en-US" altLang="zh-CN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î$1íḓè"/>
              <p:cNvSpPr txBox="1"/>
              <p:nvPr/>
            </p:nvSpPr>
            <p:spPr>
              <a:xfrm>
                <a:off x="4521000" y="3767174"/>
                <a:ext cx="2889789" cy="72422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Supporting text here.</a:t>
                </a:r>
                <a:endParaRPr lang="en-US" altLang="zh-CN" sz="1000" dirty="0">
                  <a:solidFill>
                    <a:schemeClr val="bg1"/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When you copy &amp; paste, choose "keep text only" option.</a:t>
                </a:r>
                <a:endParaRPr lang="en-US" altLang="zh-CN" sz="10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í$ḻïďê"/>
            <p:cNvGrpSpPr/>
            <p:nvPr/>
          </p:nvGrpSpPr>
          <p:grpSpPr>
            <a:xfrm>
              <a:off x="8630699" y="1179000"/>
              <a:ext cx="2889789" cy="1539276"/>
              <a:chOff x="8630699" y="1296262"/>
              <a:chExt cx="2889789" cy="1539276"/>
            </a:xfrm>
          </p:grpSpPr>
          <p:sp>
            <p:nvSpPr>
              <p:cNvPr id="19" name="iṣ1îďé"/>
              <p:cNvSpPr/>
              <p:nvPr/>
            </p:nvSpPr>
            <p:spPr bwMode="auto">
              <a:xfrm>
                <a:off x="8690371" y="1296262"/>
                <a:ext cx="560577" cy="368493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20" name="íS1iďê"/>
              <p:cNvSpPr txBox="1"/>
              <p:nvPr/>
            </p:nvSpPr>
            <p:spPr>
              <a:xfrm>
                <a:off x="8630699" y="1765808"/>
                <a:ext cx="2889789" cy="345507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bg1"/>
                    </a:solidFill>
                  </a:rPr>
                  <a:t>Text here</a:t>
                </a:r>
                <a:endParaRPr lang="en-US" altLang="zh-CN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î$lîde"/>
              <p:cNvSpPr txBox="1"/>
              <p:nvPr/>
            </p:nvSpPr>
            <p:spPr>
              <a:xfrm>
                <a:off x="8630699" y="2111316"/>
                <a:ext cx="2889789" cy="72422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>
                    <a:solidFill>
                      <a:schemeClr val="bg1"/>
                    </a:solidFill>
                  </a:rPr>
                  <a:t>Supporting text here.</a:t>
                </a:r>
                <a:endParaRPr lang="en-US" altLang="zh-CN" sz="1000">
                  <a:solidFill>
                    <a:schemeClr val="bg1"/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>
                    <a:solidFill>
                      <a:schemeClr val="bg1"/>
                    </a:solidFill>
                  </a:rPr>
                  <a:t>When you copy &amp; paste, choose "keep text only" option.</a:t>
                </a:r>
                <a:endParaRPr lang="en-US" altLang="zh-CN" sz="10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5" name="ï$1ïḓe"/>
            <p:cNvGrpSpPr/>
            <p:nvPr/>
          </p:nvGrpSpPr>
          <p:grpSpPr>
            <a:xfrm>
              <a:off x="8630699" y="4490717"/>
              <a:ext cx="2889789" cy="1539276"/>
              <a:chOff x="8630699" y="4607979"/>
              <a:chExt cx="2889789" cy="1539276"/>
            </a:xfrm>
          </p:grpSpPr>
          <p:sp>
            <p:nvSpPr>
              <p:cNvPr id="16" name="îṣḻîďê"/>
              <p:cNvSpPr/>
              <p:nvPr/>
            </p:nvSpPr>
            <p:spPr bwMode="auto">
              <a:xfrm>
                <a:off x="8690371" y="4607979"/>
                <a:ext cx="560577" cy="368493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dirty="0"/>
              </a:p>
            </p:txBody>
          </p:sp>
          <p:sp>
            <p:nvSpPr>
              <p:cNvPr id="17" name="îšḻíde"/>
              <p:cNvSpPr txBox="1"/>
              <p:nvPr/>
            </p:nvSpPr>
            <p:spPr>
              <a:xfrm>
                <a:off x="8630699" y="5077525"/>
                <a:ext cx="2889789" cy="345507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r>
                  <a:rPr lang="en-US" altLang="zh-CN" sz="1600" b="1" dirty="0">
                    <a:solidFill>
                      <a:schemeClr val="bg1"/>
                    </a:solidFill>
                  </a:rPr>
                  <a:t>Text here</a:t>
                </a:r>
                <a:endParaRPr lang="en-US" altLang="zh-CN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ïṩḷîdè"/>
              <p:cNvSpPr txBox="1"/>
              <p:nvPr/>
            </p:nvSpPr>
            <p:spPr>
              <a:xfrm>
                <a:off x="8630699" y="5423033"/>
                <a:ext cx="2889789" cy="72422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Supporting text here.</a:t>
                </a:r>
                <a:endParaRPr lang="en-US" altLang="zh-CN" sz="1000" dirty="0">
                  <a:solidFill>
                    <a:schemeClr val="bg1"/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When you copy &amp; paste, choose "keep text only" option.</a:t>
                </a:r>
                <a:endParaRPr lang="en-US" altLang="zh-CN" sz="1000" dirty="0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d7a9c8e-24fb-46fd-8bfb-5697e463b30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6751" y="1556792"/>
            <a:ext cx="10858500" cy="4172694"/>
            <a:chOff x="666751" y="1556792"/>
            <a:chExt cx="10858500" cy="4172694"/>
          </a:xfrm>
        </p:grpSpPr>
        <p:sp>
          <p:nvSpPr>
            <p:cNvPr id="6" name="íṩḷíďe"/>
            <p:cNvSpPr/>
            <p:nvPr/>
          </p:nvSpPr>
          <p:spPr bwMode="auto">
            <a:xfrm>
              <a:off x="1384449" y="1556792"/>
              <a:ext cx="1547489" cy="552675"/>
            </a:xfrm>
            <a:prstGeom prst="homePlate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Text here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rot="5400000">
              <a:off x="1232463" y="3325351"/>
              <a:ext cx="3537118" cy="2304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îSḻiḋè"/>
            <p:cNvSpPr/>
            <p:nvPr/>
          </p:nvSpPr>
          <p:spPr bwMode="auto">
            <a:xfrm>
              <a:off x="3332627" y="1881718"/>
              <a:ext cx="1547489" cy="552675"/>
            </a:xfrm>
            <a:prstGeom prst="homePlate">
              <a:avLst/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Text here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 rot="5400000">
              <a:off x="3357497" y="3473421"/>
              <a:ext cx="3183406" cy="2304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slîďè"/>
            <p:cNvSpPr/>
            <p:nvPr/>
          </p:nvSpPr>
          <p:spPr bwMode="auto">
            <a:xfrm>
              <a:off x="5294622" y="2279644"/>
              <a:ext cx="1547489" cy="552675"/>
            </a:xfrm>
            <a:prstGeom prst="homePlate">
              <a:avLst/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Text here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rot="5400000">
              <a:off x="5518455" y="3672384"/>
              <a:ext cx="2785480" cy="2304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íSḷîḋé"/>
            <p:cNvSpPr/>
            <p:nvPr/>
          </p:nvSpPr>
          <p:spPr bwMode="auto">
            <a:xfrm>
              <a:off x="7228984" y="2691387"/>
              <a:ext cx="1547489" cy="552675"/>
            </a:xfrm>
            <a:prstGeom prst="homePlate">
              <a:avLst/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Text here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rot="5400000">
              <a:off x="7651779" y="3885164"/>
              <a:ext cx="2387555" cy="2304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ïṧḻïḍê"/>
            <p:cNvSpPr/>
            <p:nvPr/>
          </p:nvSpPr>
          <p:spPr bwMode="auto">
            <a:xfrm>
              <a:off x="9190978" y="3116946"/>
              <a:ext cx="1547489" cy="552675"/>
            </a:xfrm>
            <a:prstGeom prst="homePlate">
              <a:avLst/>
            </a:prstGeom>
            <a:solidFill>
              <a:schemeClr val="accent5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Text here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rot="5400000">
              <a:off x="9812737" y="4111761"/>
              <a:ext cx="1989629" cy="2304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ïšḷîdé"/>
            <p:cNvSpPr/>
            <p:nvPr/>
          </p:nvSpPr>
          <p:spPr bwMode="auto">
            <a:xfrm>
              <a:off x="666751" y="4955741"/>
              <a:ext cx="10858500" cy="773745"/>
            </a:xfrm>
            <a:prstGeom prst="leftRightArrow">
              <a:avLst>
                <a:gd name="adj1" fmla="val 67857"/>
                <a:gd name="adj2" fmla="val 60714"/>
              </a:avLst>
            </a:prstGeom>
            <a:solidFill>
              <a:schemeClr val="tx2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ïśḷîḓê"/>
            <p:cNvSpPr txBox="1"/>
            <p:nvPr/>
          </p:nvSpPr>
          <p:spPr>
            <a:xfrm>
              <a:off x="1696418" y="5188725"/>
              <a:ext cx="740121" cy="307777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2015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iśḻîḓê"/>
            <p:cNvSpPr txBox="1"/>
            <p:nvPr/>
          </p:nvSpPr>
          <p:spPr>
            <a:xfrm>
              <a:off x="9710863" y="5188725"/>
              <a:ext cx="759805" cy="307777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2019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î$lîḍé"/>
            <p:cNvSpPr txBox="1"/>
            <p:nvPr/>
          </p:nvSpPr>
          <p:spPr>
            <a:xfrm>
              <a:off x="7667235" y="5188725"/>
              <a:ext cx="759805" cy="307777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2018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íŝliḍe"/>
            <p:cNvSpPr txBox="1"/>
            <p:nvPr/>
          </p:nvSpPr>
          <p:spPr>
            <a:xfrm>
              <a:off x="5687820" y="5188725"/>
              <a:ext cx="759805" cy="307777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2017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iŝḷidè"/>
            <p:cNvSpPr txBox="1"/>
            <p:nvPr/>
          </p:nvSpPr>
          <p:spPr>
            <a:xfrm>
              <a:off x="3680129" y="5188725"/>
              <a:ext cx="759805" cy="307777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</a:rPr>
                <a:t>2016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îṣ1îďé"/>
            <p:cNvSpPr txBox="1"/>
            <p:nvPr/>
          </p:nvSpPr>
          <p:spPr bwMode="auto">
            <a:xfrm>
              <a:off x="2999871" y="2434393"/>
              <a:ext cx="1948178" cy="662997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1">
              <a:normAutofit/>
            </a:bodyPr>
            <a:lstStyle/>
            <a:p>
              <a:pPr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23" name="îŝlïḍê"/>
            <p:cNvSpPr txBox="1"/>
            <p:nvPr/>
          </p:nvSpPr>
          <p:spPr bwMode="auto">
            <a:xfrm>
              <a:off x="2999871" y="3097390"/>
              <a:ext cx="1948178" cy="595317"/>
            </a:xfrm>
            <a:prstGeom prst="rect">
              <a:avLst/>
            </a:prstGeom>
            <a:noFill/>
          </p:spPr>
          <p:txBody>
            <a:bodyPr wrap="square" lIns="90000" tIns="46800" rIns="90000" bIns="468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4" name="îṡ1iḋe"/>
            <p:cNvSpPr txBox="1"/>
            <p:nvPr/>
          </p:nvSpPr>
          <p:spPr bwMode="auto">
            <a:xfrm>
              <a:off x="4964169" y="2832319"/>
              <a:ext cx="1948178" cy="662997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1">
              <a:normAutofit/>
            </a:bodyPr>
            <a:lstStyle/>
            <a:p>
              <a:pPr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25" name="î$ľiḋè"/>
            <p:cNvSpPr txBox="1"/>
            <p:nvPr/>
          </p:nvSpPr>
          <p:spPr bwMode="auto">
            <a:xfrm>
              <a:off x="4964169" y="3495316"/>
              <a:ext cx="1948178" cy="595317"/>
            </a:xfrm>
            <a:prstGeom prst="rect">
              <a:avLst/>
            </a:prstGeom>
            <a:noFill/>
          </p:spPr>
          <p:txBody>
            <a:bodyPr wrap="square" lIns="90000" tIns="46800" rIns="90000" bIns="468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6" name="íŝḻîḑe"/>
            <p:cNvSpPr txBox="1"/>
            <p:nvPr/>
          </p:nvSpPr>
          <p:spPr bwMode="auto">
            <a:xfrm>
              <a:off x="1042053" y="2109467"/>
              <a:ext cx="1948178" cy="662997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1">
              <a:normAutofit/>
            </a:bodyPr>
            <a:lstStyle/>
            <a:p>
              <a:pPr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27" name="islîďe"/>
            <p:cNvSpPr txBox="1"/>
            <p:nvPr/>
          </p:nvSpPr>
          <p:spPr bwMode="auto">
            <a:xfrm>
              <a:off x="1042053" y="2772464"/>
              <a:ext cx="1948178" cy="595317"/>
            </a:xfrm>
            <a:prstGeom prst="rect">
              <a:avLst/>
            </a:prstGeom>
            <a:noFill/>
          </p:spPr>
          <p:txBody>
            <a:bodyPr wrap="square" lIns="90000" tIns="46800" rIns="90000" bIns="468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28" name="ïSlíḋé"/>
            <p:cNvSpPr txBox="1"/>
            <p:nvPr/>
          </p:nvSpPr>
          <p:spPr bwMode="auto">
            <a:xfrm>
              <a:off x="6907739" y="3244062"/>
              <a:ext cx="1948178" cy="662997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1">
              <a:normAutofit/>
            </a:bodyPr>
            <a:lstStyle/>
            <a:p>
              <a:pPr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29" name="íṩlíḍê"/>
            <p:cNvSpPr txBox="1"/>
            <p:nvPr/>
          </p:nvSpPr>
          <p:spPr bwMode="auto">
            <a:xfrm>
              <a:off x="6907739" y="3907059"/>
              <a:ext cx="1948178" cy="595317"/>
            </a:xfrm>
            <a:prstGeom prst="rect">
              <a:avLst/>
            </a:prstGeom>
            <a:noFill/>
          </p:spPr>
          <p:txBody>
            <a:bodyPr wrap="square" lIns="90000" tIns="46800" rIns="90000" bIns="468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  <p:sp>
          <p:nvSpPr>
            <p:cNvPr id="30" name="isļíḍê"/>
            <p:cNvSpPr txBox="1"/>
            <p:nvPr/>
          </p:nvSpPr>
          <p:spPr bwMode="auto">
            <a:xfrm>
              <a:off x="8858221" y="3669621"/>
              <a:ext cx="1948178" cy="662997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1">
              <a:normAutofit/>
            </a:bodyPr>
            <a:lstStyle/>
            <a:p>
              <a:pPr latinLnBrk="0"/>
              <a:r>
                <a:rPr lang="en-US" altLang="zh-CN" sz="1400" b="1" dirty="0">
                  <a:effectLst/>
                </a:rPr>
                <a:t>Text here</a:t>
              </a:r>
              <a:endParaRPr lang="zh-CN" altLang="en-US" sz="1400" b="1" dirty="0">
                <a:effectLst/>
              </a:endParaRPr>
            </a:p>
          </p:txBody>
        </p:sp>
        <p:sp>
          <p:nvSpPr>
            <p:cNvPr id="31" name="ïṣľîḋe"/>
            <p:cNvSpPr txBox="1"/>
            <p:nvPr/>
          </p:nvSpPr>
          <p:spPr bwMode="auto">
            <a:xfrm>
              <a:off x="8858221" y="4332618"/>
              <a:ext cx="1948178" cy="595317"/>
            </a:xfrm>
            <a:prstGeom prst="rect">
              <a:avLst/>
            </a:prstGeom>
            <a:noFill/>
          </p:spPr>
          <p:txBody>
            <a:bodyPr wrap="square" lIns="90000" tIns="46800" rIns="90000" bIns="4680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/>
                <a:t>Copy paste fonts. Choose the only option to retain text.</a:t>
              </a:r>
              <a:endParaRPr lang="en-US" altLang="zh-CN" sz="1000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e634613-3201-4d58-ae17-c9e1c8c6a4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126487" y="1314000"/>
            <a:ext cx="10054513" cy="4823275"/>
            <a:chOff x="1126487" y="1314000"/>
            <a:chExt cx="10054513" cy="4823275"/>
          </a:xfrm>
        </p:grpSpPr>
        <p:grpSp>
          <p:nvGrpSpPr>
            <p:cNvPr id="6" name="ïŝḷíḓe"/>
            <p:cNvGrpSpPr/>
            <p:nvPr/>
          </p:nvGrpSpPr>
          <p:grpSpPr>
            <a:xfrm>
              <a:off x="5956458" y="2069952"/>
              <a:ext cx="3878850" cy="3265315"/>
              <a:chOff x="5961000" y="2069952"/>
              <a:chExt cx="3878850" cy="3265315"/>
            </a:xfrm>
          </p:grpSpPr>
          <p:sp>
            <p:nvSpPr>
              <p:cNvPr id="65" name="îšliďè"/>
              <p:cNvSpPr/>
              <p:nvPr/>
            </p:nvSpPr>
            <p:spPr>
              <a:xfrm rot="449473">
                <a:off x="6060892" y="2069952"/>
                <a:ext cx="3778958" cy="1342629"/>
              </a:xfrm>
              <a:custGeom>
                <a:avLst/>
                <a:gdLst>
                  <a:gd name="connsiteX0" fmla="*/ 0 w 7303435"/>
                  <a:gd name="connsiteY0" fmla="*/ 2088232 h 2088232"/>
                  <a:gd name="connsiteX1" fmla="*/ 0 w 7303435"/>
                  <a:gd name="connsiteY1" fmla="*/ 0 h 2088232"/>
                  <a:gd name="connsiteX2" fmla="*/ 7303435 w 7303435"/>
                  <a:gd name="connsiteY2" fmla="*/ 2088232 h 2088232"/>
                  <a:gd name="connsiteX3" fmla="*/ 0 w 7303435"/>
                  <a:gd name="connsiteY3" fmla="*/ 2088232 h 2088232"/>
                  <a:gd name="connsiteX0-1" fmla="*/ 0 w 7303435"/>
                  <a:gd name="connsiteY0-2" fmla="*/ 2088232 h 2088232"/>
                  <a:gd name="connsiteX1-3" fmla="*/ 0 w 7303435"/>
                  <a:gd name="connsiteY1-4" fmla="*/ 0 h 2088232"/>
                  <a:gd name="connsiteX2-5" fmla="*/ 1474907 w 7303435"/>
                  <a:gd name="connsiteY2-6" fmla="*/ 395173 h 2088232"/>
                  <a:gd name="connsiteX3-7" fmla="*/ 7303435 w 7303435"/>
                  <a:gd name="connsiteY3-8" fmla="*/ 2088232 h 2088232"/>
                  <a:gd name="connsiteX4" fmla="*/ 0 w 7303435"/>
                  <a:gd name="connsiteY4" fmla="*/ 2088232 h 2088232"/>
                  <a:gd name="connsiteX0-9" fmla="*/ 12549 w 7315984"/>
                  <a:gd name="connsiteY0-10" fmla="*/ 2183662 h 2183662"/>
                  <a:gd name="connsiteX1-11" fmla="*/ 0 w 7315984"/>
                  <a:gd name="connsiteY1-12" fmla="*/ 0 h 2183662"/>
                  <a:gd name="connsiteX2-13" fmla="*/ 1487456 w 7315984"/>
                  <a:gd name="connsiteY2-14" fmla="*/ 490603 h 2183662"/>
                  <a:gd name="connsiteX3-15" fmla="*/ 7315984 w 7315984"/>
                  <a:gd name="connsiteY3-16" fmla="*/ 2183662 h 2183662"/>
                  <a:gd name="connsiteX4-17" fmla="*/ 12549 w 7315984"/>
                  <a:gd name="connsiteY4-18" fmla="*/ 2183662 h 2183662"/>
                  <a:gd name="connsiteX0-19" fmla="*/ 12549 w 7315984"/>
                  <a:gd name="connsiteY0-20" fmla="*/ 2183662 h 2183662"/>
                  <a:gd name="connsiteX1-21" fmla="*/ 0 w 7315984"/>
                  <a:gd name="connsiteY1-22" fmla="*/ 0 h 2183662"/>
                  <a:gd name="connsiteX2-23" fmla="*/ 1487456 w 7315984"/>
                  <a:gd name="connsiteY2-24" fmla="*/ 490603 h 2183662"/>
                  <a:gd name="connsiteX3-25" fmla="*/ 7315984 w 7315984"/>
                  <a:gd name="connsiteY3-26" fmla="*/ 2183662 h 2183662"/>
                  <a:gd name="connsiteX4-27" fmla="*/ 12549 w 7315984"/>
                  <a:gd name="connsiteY4-28" fmla="*/ 2183662 h 2183662"/>
                  <a:gd name="connsiteX0-29" fmla="*/ 12549 w 7315984"/>
                  <a:gd name="connsiteY0-30" fmla="*/ 2183662 h 2183662"/>
                  <a:gd name="connsiteX1-31" fmla="*/ 0 w 7315984"/>
                  <a:gd name="connsiteY1-32" fmla="*/ 0 h 2183662"/>
                  <a:gd name="connsiteX2-33" fmla="*/ 1487456 w 7315984"/>
                  <a:gd name="connsiteY2-34" fmla="*/ 490603 h 2183662"/>
                  <a:gd name="connsiteX3-35" fmla="*/ 7315984 w 7315984"/>
                  <a:gd name="connsiteY3-36" fmla="*/ 2183662 h 2183662"/>
                  <a:gd name="connsiteX4-37" fmla="*/ 12549 w 7315984"/>
                  <a:gd name="connsiteY4-38" fmla="*/ 2183662 h 2183662"/>
                  <a:gd name="connsiteX0-39" fmla="*/ 12549 w 7315984"/>
                  <a:gd name="connsiteY0-40" fmla="*/ 2183662 h 2183662"/>
                  <a:gd name="connsiteX1-41" fmla="*/ 0 w 7315984"/>
                  <a:gd name="connsiteY1-42" fmla="*/ 0 h 2183662"/>
                  <a:gd name="connsiteX2-43" fmla="*/ 1487456 w 7315984"/>
                  <a:gd name="connsiteY2-44" fmla="*/ 490603 h 2183662"/>
                  <a:gd name="connsiteX3-45" fmla="*/ 7315984 w 7315984"/>
                  <a:gd name="connsiteY3-46" fmla="*/ 2183662 h 2183662"/>
                  <a:gd name="connsiteX4-47" fmla="*/ 12549 w 7315984"/>
                  <a:gd name="connsiteY4-48" fmla="*/ 2183662 h 2183662"/>
                  <a:gd name="connsiteX0-49" fmla="*/ 12549 w 7315984"/>
                  <a:gd name="connsiteY0-50" fmla="*/ 2183662 h 2183662"/>
                  <a:gd name="connsiteX1-51" fmla="*/ 0 w 7315984"/>
                  <a:gd name="connsiteY1-52" fmla="*/ 0 h 2183662"/>
                  <a:gd name="connsiteX2-53" fmla="*/ 1487456 w 7315984"/>
                  <a:gd name="connsiteY2-54" fmla="*/ 490603 h 2183662"/>
                  <a:gd name="connsiteX3-55" fmla="*/ 7315984 w 7315984"/>
                  <a:gd name="connsiteY3-56" fmla="*/ 2183662 h 2183662"/>
                  <a:gd name="connsiteX4-57" fmla="*/ 12549 w 7315984"/>
                  <a:gd name="connsiteY4-58" fmla="*/ 2183662 h 2183662"/>
                  <a:gd name="connsiteX0-59" fmla="*/ 12549 w 7315984"/>
                  <a:gd name="connsiteY0-60" fmla="*/ 2183662 h 2183662"/>
                  <a:gd name="connsiteX1-61" fmla="*/ 0 w 7315984"/>
                  <a:gd name="connsiteY1-62" fmla="*/ 0 h 2183662"/>
                  <a:gd name="connsiteX2-63" fmla="*/ 1487456 w 7315984"/>
                  <a:gd name="connsiteY2-64" fmla="*/ 490603 h 2183662"/>
                  <a:gd name="connsiteX3-65" fmla="*/ 7315984 w 7315984"/>
                  <a:gd name="connsiteY3-66" fmla="*/ 2183662 h 2183662"/>
                  <a:gd name="connsiteX4-67" fmla="*/ 12549 w 7315984"/>
                  <a:gd name="connsiteY4-68" fmla="*/ 2183662 h 2183662"/>
                  <a:gd name="connsiteX0-69" fmla="*/ 12549 w 7315984"/>
                  <a:gd name="connsiteY0-70" fmla="*/ 2183662 h 2183662"/>
                  <a:gd name="connsiteX1-71" fmla="*/ 0 w 7315984"/>
                  <a:gd name="connsiteY1-72" fmla="*/ 0 h 2183662"/>
                  <a:gd name="connsiteX2-73" fmla="*/ 1487456 w 7315984"/>
                  <a:gd name="connsiteY2-74" fmla="*/ 490603 h 2183662"/>
                  <a:gd name="connsiteX3-75" fmla="*/ 7315984 w 7315984"/>
                  <a:gd name="connsiteY3-76" fmla="*/ 2183662 h 2183662"/>
                  <a:gd name="connsiteX4-77" fmla="*/ 12549 w 7315984"/>
                  <a:gd name="connsiteY4-78" fmla="*/ 2183662 h 2183662"/>
                  <a:gd name="connsiteX0-79" fmla="*/ 12549 w 7315984"/>
                  <a:gd name="connsiteY0-80" fmla="*/ 2183662 h 2183662"/>
                  <a:gd name="connsiteX1-81" fmla="*/ 0 w 7315984"/>
                  <a:gd name="connsiteY1-82" fmla="*/ 0 h 2183662"/>
                  <a:gd name="connsiteX2-83" fmla="*/ 1487456 w 7315984"/>
                  <a:gd name="connsiteY2-84" fmla="*/ 490603 h 2183662"/>
                  <a:gd name="connsiteX3-85" fmla="*/ 7315984 w 7315984"/>
                  <a:gd name="connsiteY3-86" fmla="*/ 2183662 h 2183662"/>
                  <a:gd name="connsiteX4-87" fmla="*/ 12549 w 7315984"/>
                  <a:gd name="connsiteY4-88" fmla="*/ 2183662 h 2183662"/>
                  <a:gd name="connsiteX0-89" fmla="*/ 12549 w 7534947"/>
                  <a:gd name="connsiteY0-90" fmla="*/ 2183662 h 2183662"/>
                  <a:gd name="connsiteX1-91" fmla="*/ 0 w 7534947"/>
                  <a:gd name="connsiteY1-92" fmla="*/ 0 h 2183662"/>
                  <a:gd name="connsiteX2-93" fmla="*/ 1487456 w 7534947"/>
                  <a:gd name="connsiteY2-94" fmla="*/ 490603 h 2183662"/>
                  <a:gd name="connsiteX3-95" fmla="*/ 5257711 w 7534947"/>
                  <a:gd name="connsiteY3-96" fmla="*/ 1353965 h 2183662"/>
                  <a:gd name="connsiteX4-97" fmla="*/ 7315984 w 7534947"/>
                  <a:gd name="connsiteY4-98" fmla="*/ 2183662 h 2183662"/>
                  <a:gd name="connsiteX5" fmla="*/ 12549 w 7534947"/>
                  <a:gd name="connsiteY5" fmla="*/ 2183662 h 2183662"/>
                  <a:gd name="connsiteX0-99" fmla="*/ 12549 w 7315984"/>
                  <a:gd name="connsiteY0-100" fmla="*/ 2183662 h 2183662"/>
                  <a:gd name="connsiteX1-101" fmla="*/ 0 w 7315984"/>
                  <a:gd name="connsiteY1-102" fmla="*/ 0 h 2183662"/>
                  <a:gd name="connsiteX2-103" fmla="*/ 1487456 w 7315984"/>
                  <a:gd name="connsiteY2-104" fmla="*/ 490603 h 2183662"/>
                  <a:gd name="connsiteX3-105" fmla="*/ 5257711 w 7315984"/>
                  <a:gd name="connsiteY3-106" fmla="*/ 1353965 h 2183662"/>
                  <a:gd name="connsiteX4-107" fmla="*/ 7315984 w 7315984"/>
                  <a:gd name="connsiteY4-108" fmla="*/ 2183662 h 2183662"/>
                  <a:gd name="connsiteX5-109" fmla="*/ 12549 w 7315984"/>
                  <a:gd name="connsiteY5-110" fmla="*/ 2183662 h 2183662"/>
                  <a:gd name="connsiteX0-111" fmla="*/ 12549 w 7315984"/>
                  <a:gd name="connsiteY0-112" fmla="*/ 2183662 h 2183662"/>
                  <a:gd name="connsiteX1-113" fmla="*/ 0 w 7315984"/>
                  <a:gd name="connsiteY1-114" fmla="*/ 0 h 2183662"/>
                  <a:gd name="connsiteX2-115" fmla="*/ 1487456 w 7315984"/>
                  <a:gd name="connsiteY2-116" fmla="*/ 490603 h 2183662"/>
                  <a:gd name="connsiteX3-117" fmla="*/ 5257711 w 7315984"/>
                  <a:gd name="connsiteY3-118" fmla="*/ 1353965 h 2183662"/>
                  <a:gd name="connsiteX4-119" fmla="*/ 7315984 w 7315984"/>
                  <a:gd name="connsiteY4-120" fmla="*/ 2183662 h 2183662"/>
                  <a:gd name="connsiteX5-121" fmla="*/ 12549 w 7315984"/>
                  <a:gd name="connsiteY5-122" fmla="*/ 2183662 h 2183662"/>
                  <a:gd name="connsiteX0-123" fmla="*/ 12549 w 7315984"/>
                  <a:gd name="connsiteY0-124" fmla="*/ 2262674 h 2262674"/>
                  <a:gd name="connsiteX1-125" fmla="*/ 0 w 7315984"/>
                  <a:gd name="connsiteY1-126" fmla="*/ 79012 h 2262674"/>
                  <a:gd name="connsiteX2-127" fmla="*/ 1487456 w 7315984"/>
                  <a:gd name="connsiteY2-128" fmla="*/ 569615 h 2262674"/>
                  <a:gd name="connsiteX3-129" fmla="*/ 5257711 w 7315984"/>
                  <a:gd name="connsiteY3-130" fmla="*/ 1432977 h 2262674"/>
                  <a:gd name="connsiteX4-131" fmla="*/ 7315984 w 7315984"/>
                  <a:gd name="connsiteY4-132" fmla="*/ 2262674 h 2262674"/>
                  <a:gd name="connsiteX5-133" fmla="*/ 12549 w 7315984"/>
                  <a:gd name="connsiteY5-134" fmla="*/ 2262674 h 2262674"/>
                  <a:gd name="connsiteX0-135" fmla="*/ 12549 w 7315984"/>
                  <a:gd name="connsiteY0-136" fmla="*/ 2254555 h 2254555"/>
                  <a:gd name="connsiteX1-137" fmla="*/ 0 w 7315984"/>
                  <a:gd name="connsiteY1-138" fmla="*/ 70893 h 2254555"/>
                  <a:gd name="connsiteX2-139" fmla="*/ 1487456 w 7315984"/>
                  <a:gd name="connsiteY2-140" fmla="*/ 561496 h 2254555"/>
                  <a:gd name="connsiteX3-141" fmla="*/ 5257711 w 7315984"/>
                  <a:gd name="connsiteY3-142" fmla="*/ 1424858 h 2254555"/>
                  <a:gd name="connsiteX4-143" fmla="*/ 7315984 w 7315984"/>
                  <a:gd name="connsiteY4-144" fmla="*/ 2254555 h 2254555"/>
                  <a:gd name="connsiteX5-145" fmla="*/ 12549 w 7315984"/>
                  <a:gd name="connsiteY5-146" fmla="*/ 2254555 h 2254555"/>
                  <a:gd name="connsiteX0-147" fmla="*/ 12549 w 7315984"/>
                  <a:gd name="connsiteY0-148" fmla="*/ 2254555 h 2254555"/>
                  <a:gd name="connsiteX1-149" fmla="*/ 0 w 7315984"/>
                  <a:gd name="connsiteY1-150" fmla="*/ 70893 h 2254555"/>
                  <a:gd name="connsiteX2-151" fmla="*/ 1487456 w 7315984"/>
                  <a:gd name="connsiteY2-152" fmla="*/ 561496 h 2254555"/>
                  <a:gd name="connsiteX3-153" fmla="*/ 5257711 w 7315984"/>
                  <a:gd name="connsiteY3-154" fmla="*/ 1424858 h 2254555"/>
                  <a:gd name="connsiteX4-155" fmla="*/ 7315984 w 7315984"/>
                  <a:gd name="connsiteY4-156" fmla="*/ 2254555 h 2254555"/>
                  <a:gd name="connsiteX5-157" fmla="*/ 12549 w 7315984"/>
                  <a:gd name="connsiteY5-158" fmla="*/ 2254555 h 2254555"/>
                  <a:gd name="connsiteX0-159" fmla="*/ 12549 w 7315984"/>
                  <a:gd name="connsiteY0-160" fmla="*/ 2254555 h 2254555"/>
                  <a:gd name="connsiteX1-161" fmla="*/ 0 w 7315984"/>
                  <a:gd name="connsiteY1-162" fmla="*/ 70893 h 2254555"/>
                  <a:gd name="connsiteX2-163" fmla="*/ 1487456 w 7315984"/>
                  <a:gd name="connsiteY2-164" fmla="*/ 561496 h 2254555"/>
                  <a:gd name="connsiteX3-165" fmla="*/ 5257711 w 7315984"/>
                  <a:gd name="connsiteY3-166" fmla="*/ 1424858 h 2254555"/>
                  <a:gd name="connsiteX4-167" fmla="*/ 7315984 w 7315984"/>
                  <a:gd name="connsiteY4-168" fmla="*/ 2254555 h 2254555"/>
                  <a:gd name="connsiteX5-169" fmla="*/ 12549 w 7315984"/>
                  <a:gd name="connsiteY5-170" fmla="*/ 2254555 h 2254555"/>
                  <a:gd name="connsiteX0-171" fmla="*/ 12549 w 7315984"/>
                  <a:gd name="connsiteY0-172" fmla="*/ 2260613 h 2260613"/>
                  <a:gd name="connsiteX1-173" fmla="*/ 0 w 7315984"/>
                  <a:gd name="connsiteY1-174" fmla="*/ 76951 h 2260613"/>
                  <a:gd name="connsiteX2-175" fmla="*/ 1487456 w 7315984"/>
                  <a:gd name="connsiteY2-176" fmla="*/ 567554 h 2260613"/>
                  <a:gd name="connsiteX3-177" fmla="*/ 4932506 w 7315984"/>
                  <a:gd name="connsiteY3-178" fmla="*/ 1295697 h 2260613"/>
                  <a:gd name="connsiteX4-179" fmla="*/ 7315984 w 7315984"/>
                  <a:gd name="connsiteY4-180" fmla="*/ 2260613 h 2260613"/>
                  <a:gd name="connsiteX5-181" fmla="*/ 12549 w 7315984"/>
                  <a:gd name="connsiteY5-182" fmla="*/ 2260613 h 2260613"/>
                  <a:gd name="connsiteX0-183" fmla="*/ 12549 w 8211184"/>
                  <a:gd name="connsiteY0-184" fmla="*/ 2260613 h 2260613"/>
                  <a:gd name="connsiteX1-185" fmla="*/ 0 w 8211184"/>
                  <a:gd name="connsiteY1-186" fmla="*/ 76951 h 2260613"/>
                  <a:gd name="connsiteX2-187" fmla="*/ 1487456 w 8211184"/>
                  <a:gd name="connsiteY2-188" fmla="*/ 567554 h 2260613"/>
                  <a:gd name="connsiteX3-189" fmla="*/ 4932506 w 8211184"/>
                  <a:gd name="connsiteY3-190" fmla="*/ 1295697 h 2260613"/>
                  <a:gd name="connsiteX4-191" fmla="*/ 7315984 w 8211184"/>
                  <a:gd name="connsiteY4-192" fmla="*/ 2260613 h 2260613"/>
                  <a:gd name="connsiteX5-193" fmla="*/ 12549 w 8211184"/>
                  <a:gd name="connsiteY5-194" fmla="*/ 2260613 h 2260613"/>
                  <a:gd name="connsiteX0-195" fmla="*/ 12549 w 7372592"/>
                  <a:gd name="connsiteY0-196" fmla="*/ 2260613 h 2273153"/>
                  <a:gd name="connsiteX1-197" fmla="*/ 0 w 7372592"/>
                  <a:gd name="connsiteY1-198" fmla="*/ 76951 h 2273153"/>
                  <a:gd name="connsiteX2-199" fmla="*/ 1487456 w 7372592"/>
                  <a:gd name="connsiteY2-200" fmla="*/ 567554 h 2273153"/>
                  <a:gd name="connsiteX3-201" fmla="*/ 4932506 w 7372592"/>
                  <a:gd name="connsiteY3-202" fmla="*/ 1295697 h 2273153"/>
                  <a:gd name="connsiteX4-203" fmla="*/ 7315984 w 7372592"/>
                  <a:gd name="connsiteY4-204" fmla="*/ 2260613 h 2273153"/>
                  <a:gd name="connsiteX5-205" fmla="*/ 12549 w 7372592"/>
                  <a:gd name="connsiteY5-206" fmla="*/ 2260613 h 2273153"/>
                  <a:gd name="connsiteX0-207" fmla="*/ 12549 w 8860132"/>
                  <a:gd name="connsiteY0-208" fmla="*/ 2260613 h 2509756"/>
                  <a:gd name="connsiteX1-209" fmla="*/ 0 w 8860132"/>
                  <a:gd name="connsiteY1-210" fmla="*/ 76951 h 2509756"/>
                  <a:gd name="connsiteX2-211" fmla="*/ 1487456 w 8860132"/>
                  <a:gd name="connsiteY2-212" fmla="*/ 567554 h 2509756"/>
                  <a:gd name="connsiteX3-213" fmla="*/ 4932506 w 8860132"/>
                  <a:gd name="connsiteY3-214" fmla="*/ 1295697 h 2509756"/>
                  <a:gd name="connsiteX4-215" fmla="*/ 7315984 w 8860132"/>
                  <a:gd name="connsiteY4-216" fmla="*/ 2260613 h 2509756"/>
                  <a:gd name="connsiteX5-217" fmla="*/ 12549 w 8860132"/>
                  <a:gd name="connsiteY5-218" fmla="*/ 2260613 h 2509756"/>
                  <a:gd name="connsiteX0-219" fmla="*/ 12549 w 7586891"/>
                  <a:gd name="connsiteY0-220" fmla="*/ 2257838 h 2343573"/>
                  <a:gd name="connsiteX1-221" fmla="*/ 0 w 7586891"/>
                  <a:gd name="connsiteY1-222" fmla="*/ 74176 h 2343573"/>
                  <a:gd name="connsiteX2-223" fmla="*/ 1487456 w 7586891"/>
                  <a:gd name="connsiteY2-224" fmla="*/ 564779 h 2343573"/>
                  <a:gd name="connsiteX3-225" fmla="*/ 5166074 w 7586891"/>
                  <a:gd name="connsiteY3-226" fmla="*/ 1100407 h 2343573"/>
                  <a:gd name="connsiteX4-227" fmla="*/ 7315984 w 7586891"/>
                  <a:gd name="connsiteY4-228" fmla="*/ 2257838 h 2343573"/>
                  <a:gd name="connsiteX5-229" fmla="*/ 12549 w 7586891"/>
                  <a:gd name="connsiteY5-230" fmla="*/ 2257838 h 2343573"/>
                  <a:gd name="connsiteX0-231" fmla="*/ 12549 w 7607135"/>
                  <a:gd name="connsiteY0-232" fmla="*/ 2257838 h 2343573"/>
                  <a:gd name="connsiteX1-233" fmla="*/ 0 w 7607135"/>
                  <a:gd name="connsiteY1-234" fmla="*/ 74176 h 2343573"/>
                  <a:gd name="connsiteX2-235" fmla="*/ 1487456 w 7607135"/>
                  <a:gd name="connsiteY2-236" fmla="*/ 564779 h 2343573"/>
                  <a:gd name="connsiteX3-237" fmla="*/ 5166074 w 7607135"/>
                  <a:gd name="connsiteY3-238" fmla="*/ 1100407 h 2343573"/>
                  <a:gd name="connsiteX4-239" fmla="*/ 7315984 w 7607135"/>
                  <a:gd name="connsiteY4-240" fmla="*/ 2257838 h 2343573"/>
                  <a:gd name="connsiteX5-241" fmla="*/ 12549 w 7607135"/>
                  <a:gd name="connsiteY5-242" fmla="*/ 2257838 h 2343573"/>
                  <a:gd name="connsiteX0-243" fmla="*/ 12549 w 8176398"/>
                  <a:gd name="connsiteY0-244" fmla="*/ 2257838 h 2521866"/>
                  <a:gd name="connsiteX1-245" fmla="*/ 0 w 8176398"/>
                  <a:gd name="connsiteY1-246" fmla="*/ 74176 h 2521866"/>
                  <a:gd name="connsiteX2-247" fmla="*/ 1487456 w 8176398"/>
                  <a:gd name="connsiteY2-248" fmla="*/ 564779 h 2521866"/>
                  <a:gd name="connsiteX3-249" fmla="*/ 5166074 w 8176398"/>
                  <a:gd name="connsiteY3-250" fmla="*/ 1100407 h 2521866"/>
                  <a:gd name="connsiteX4-251" fmla="*/ 7315984 w 8176398"/>
                  <a:gd name="connsiteY4-252" fmla="*/ 2257838 h 2521866"/>
                  <a:gd name="connsiteX5-253" fmla="*/ 12549 w 8176398"/>
                  <a:gd name="connsiteY5-254" fmla="*/ 2257838 h 2521866"/>
                  <a:gd name="connsiteX0-255" fmla="*/ 12549 w 8176398"/>
                  <a:gd name="connsiteY0-256" fmla="*/ 2183662 h 2447690"/>
                  <a:gd name="connsiteX1-257" fmla="*/ 0 w 8176398"/>
                  <a:gd name="connsiteY1-258" fmla="*/ 0 h 2447690"/>
                  <a:gd name="connsiteX2-259" fmla="*/ 1487456 w 8176398"/>
                  <a:gd name="connsiteY2-260" fmla="*/ 490603 h 2447690"/>
                  <a:gd name="connsiteX3-261" fmla="*/ 5166074 w 8176398"/>
                  <a:gd name="connsiteY3-262" fmla="*/ 1026231 h 2447690"/>
                  <a:gd name="connsiteX4-263" fmla="*/ 7315984 w 8176398"/>
                  <a:gd name="connsiteY4-264" fmla="*/ 2183662 h 2447690"/>
                  <a:gd name="connsiteX5-265" fmla="*/ 12549 w 8176398"/>
                  <a:gd name="connsiteY5-266" fmla="*/ 2183662 h 244769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109" y="connsiteY5-110"/>
                  </a:cxn>
                </a:cxnLst>
                <a:rect l="l" t="t" r="r" b="b"/>
                <a:pathLst>
                  <a:path w="8176398" h="2447690">
                    <a:moveTo>
                      <a:pt x="12549" y="2183662"/>
                    </a:moveTo>
                    <a:lnTo>
                      <a:pt x="0" y="0"/>
                    </a:lnTo>
                    <a:cubicBezTo>
                      <a:pt x="205592" y="273240"/>
                      <a:pt x="626444" y="319565"/>
                      <a:pt x="1487456" y="490603"/>
                    </a:cubicBezTo>
                    <a:cubicBezTo>
                      <a:pt x="2348468" y="661641"/>
                      <a:pt x="3295208" y="425463"/>
                      <a:pt x="5166074" y="1026231"/>
                    </a:cubicBezTo>
                    <a:cubicBezTo>
                      <a:pt x="7036940" y="1626999"/>
                      <a:pt x="9508750" y="3028877"/>
                      <a:pt x="7315984" y="2183662"/>
                    </a:cubicBezTo>
                    <a:cubicBezTo>
                      <a:pt x="5123218" y="1338447"/>
                      <a:pt x="2447027" y="2183662"/>
                      <a:pt x="12549" y="21836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îSľiḋe"/>
              <p:cNvSpPr/>
              <p:nvPr/>
            </p:nvSpPr>
            <p:spPr>
              <a:xfrm rot="21077013">
                <a:off x="5961000" y="2798238"/>
                <a:ext cx="3147279" cy="1119262"/>
              </a:xfrm>
              <a:custGeom>
                <a:avLst/>
                <a:gdLst>
                  <a:gd name="connsiteX0" fmla="*/ 0 w 7303435"/>
                  <a:gd name="connsiteY0" fmla="*/ 2088232 h 2088232"/>
                  <a:gd name="connsiteX1" fmla="*/ 0 w 7303435"/>
                  <a:gd name="connsiteY1" fmla="*/ 0 h 2088232"/>
                  <a:gd name="connsiteX2" fmla="*/ 7303435 w 7303435"/>
                  <a:gd name="connsiteY2" fmla="*/ 2088232 h 2088232"/>
                  <a:gd name="connsiteX3" fmla="*/ 0 w 7303435"/>
                  <a:gd name="connsiteY3" fmla="*/ 2088232 h 2088232"/>
                  <a:gd name="connsiteX0-1" fmla="*/ 0 w 7303435"/>
                  <a:gd name="connsiteY0-2" fmla="*/ 2088232 h 2088232"/>
                  <a:gd name="connsiteX1-3" fmla="*/ 0 w 7303435"/>
                  <a:gd name="connsiteY1-4" fmla="*/ 0 h 2088232"/>
                  <a:gd name="connsiteX2-5" fmla="*/ 1474907 w 7303435"/>
                  <a:gd name="connsiteY2-6" fmla="*/ 395173 h 2088232"/>
                  <a:gd name="connsiteX3-7" fmla="*/ 7303435 w 7303435"/>
                  <a:gd name="connsiteY3-8" fmla="*/ 2088232 h 2088232"/>
                  <a:gd name="connsiteX4" fmla="*/ 0 w 7303435"/>
                  <a:gd name="connsiteY4" fmla="*/ 2088232 h 2088232"/>
                  <a:gd name="connsiteX0-9" fmla="*/ 12549 w 7315984"/>
                  <a:gd name="connsiteY0-10" fmla="*/ 2183662 h 2183662"/>
                  <a:gd name="connsiteX1-11" fmla="*/ 0 w 7315984"/>
                  <a:gd name="connsiteY1-12" fmla="*/ 0 h 2183662"/>
                  <a:gd name="connsiteX2-13" fmla="*/ 1487456 w 7315984"/>
                  <a:gd name="connsiteY2-14" fmla="*/ 490603 h 2183662"/>
                  <a:gd name="connsiteX3-15" fmla="*/ 7315984 w 7315984"/>
                  <a:gd name="connsiteY3-16" fmla="*/ 2183662 h 2183662"/>
                  <a:gd name="connsiteX4-17" fmla="*/ 12549 w 7315984"/>
                  <a:gd name="connsiteY4-18" fmla="*/ 2183662 h 2183662"/>
                  <a:gd name="connsiteX0-19" fmla="*/ 12549 w 7315984"/>
                  <a:gd name="connsiteY0-20" fmla="*/ 2183662 h 2183662"/>
                  <a:gd name="connsiteX1-21" fmla="*/ 0 w 7315984"/>
                  <a:gd name="connsiteY1-22" fmla="*/ 0 h 2183662"/>
                  <a:gd name="connsiteX2-23" fmla="*/ 1487456 w 7315984"/>
                  <a:gd name="connsiteY2-24" fmla="*/ 490603 h 2183662"/>
                  <a:gd name="connsiteX3-25" fmla="*/ 7315984 w 7315984"/>
                  <a:gd name="connsiteY3-26" fmla="*/ 2183662 h 2183662"/>
                  <a:gd name="connsiteX4-27" fmla="*/ 12549 w 7315984"/>
                  <a:gd name="connsiteY4-28" fmla="*/ 2183662 h 2183662"/>
                  <a:gd name="connsiteX0-29" fmla="*/ 12549 w 7315984"/>
                  <a:gd name="connsiteY0-30" fmla="*/ 2183662 h 2183662"/>
                  <a:gd name="connsiteX1-31" fmla="*/ 0 w 7315984"/>
                  <a:gd name="connsiteY1-32" fmla="*/ 0 h 2183662"/>
                  <a:gd name="connsiteX2-33" fmla="*/ 1487456 w 7315984"/>
                  <a:gd name="connsiteY2-34" fmla="*/ 490603 h 2183662"/>
                  <a:gd name="connsiteX3-35" fmla="*/ 7315984 w 7315984"/>
                  <a:gd name="connsiteY3-36" fmla="*/ 2183662 h 2183662"/>
                  <a:gd name="connsiteX4-37" fmla="*/ 12549 w 7315984"/>
                  <a:gd name="connsiteY4-38" fmla="*/ 2183662 h 2183662"/>
                  <a:gd name="connsiteX0-39" fmla="*/ 12549 w 7315984"/>
                  <a:gd name="connsiteY0-40" fmla="*/ 2183662 h 2183662"/>
                  <a:gd name="connsiteX1-41" fmla="*/ 0 w 7315984"/>
                  <a:gd name="connsiteY1-42" fmla="*/ 0 h 2183662"/>
                  <a:gd name="connsiteX2-43" fmla="*/ 1487456 w 7315984"/>
                  <a:gd name="connsiteY2-44" fmla="*/ 490603 h 2183662"/>
                  <a:gd name="connsiteX3-45" fmla="*/ 7315984 w 7315984"/>
                  <a:gd name="connsiteY3-46" fmla="*/ 2183662 h 2183662"/>
                  <a:gd name="connsiteX4-47" fmla="*/ 12549 w 7315984"/>
                  <a:gd name="connsiteY4-48" fmla="*/ 2183662 h 2183662"/>
                  <a:gd name="connsiteX0-49" fmla="*/ 12549 w 7315984"/>
                  <a:gd name="connsiteY0-50" fmla="*/ 2183662 h 2183662"/>
                  <a:gd name="connsiteX1-51" fmla="*/ 0 w 7315984"/>
                  <a:gd name="connsiteY1-52" fmla="*/ 0 h 2183662"/>
                  <a:gd name="connsiteX2-53" fmla="*/ 1487456 w 7315984"/>
                  <a:gd name="connsiteY2-54" fmla="*/ 490603 h 2183662"/>
                  <a:gd name="connsiteX3-55" fmla="*/ 7315984 w 7315984"/>
                  <a:gd name="connsiteY3-56" fmla="*/ 2183662 h 2183662"/>
                  <a:gd name="connsiteX4-57" fmla="*/ 12549 w 7315984"/>
                  <a:gd name="connsiteY4-58" fmla="*/ 2183662 h 2183662"/>
                  <a:gd name="connsiteX0-59" fmla="*/ 12549 w 7315984"/>
                  <a:gd name="connsiteY0-60" fmla="*/ 2183662 h 2183662"/>
                  <a:gd name="connsiteX1-61" fmla="*/ 0 w 7315984"/>
                  <a:gd name="connsiteY1-62" fmla="*/ 0 h 2183662"/>
                  <a:gd name="connsiteX2-63" fmla="*/ 1487456 w 7315984"/>
                  <a:gd name="connsiteY2-64" fmla="*/ 490603 h 2183662"/>
                  <a:gd name="connsiteX3-65" fmla="*/ 7315984 w 7315984"/>
                  <a:gd name="connsiteY3-66" fmla="*/ 2183662 h 2183662"/>
                  <a:gd name="connsiteX4-67" fmla="*/ 12549 w 7315984"/>
                  <a:gd name="connsiteY4-68" fmla="*/ 2183662 h 2183662"/>
                  <a:gd name="connsiteX0-69" fmla="*/ 12549 w 7315984"/>
                  <a:gd name="connsiteY0-70" fmla="*/ 2183662 h 2183662"/>
                  <a:gd name="connsiteX1-71" fmla="*/ 0 w 7315984"/>
                  <a:gd name="connsiteY1-72" fmla="*/ 0 h 2183662"/>
                  <a:gd name="connsiteX2-73" fmla="*/ 1487456 w 7315984"/>
                  <a:gd name="connsiteY2-74" fmla="*/ 490603 h 2183662"/>
                  <a:gd name="connsiteX3-75" fmla="*/ 7315984 w 7315984"/>
                  <a:gd name="connsiteY3-76" fmla="*/ 2183662 h 2183662"/>
                  <a:gd name="connsiteX4-77" fmla="*/ 12549 w 7315984"/>
                  <a:gd name="connsiteY4-78" fmla="*/ 2183662 h 2183662"/>
                  <a:gd name="connsiteX0-79" fmla="*/ 12549 w 7315984"/>
                  <a:gd name="connsiteY0-80" fmla="*/ 2183662 h 2183662"/>
                  <a:gd name="connsiteX1-81" fmla="*/ 0 w 7315984"/>
                  <a:gd name="connsiteY1-82" fmla="*/ 0 h 2183662"/>
                  <a:gd name="connsiteX2-83" fmla="*/ 1487456 w 7315984"/>
                  <a:gd name="connsiteY2-84" fmla="*/ 490603 h 2183662"/>
                  <a:gd name="connsiteX3-85" fmla="*/ 7315984 w 7315984"/>
                  <a:gd name="connsiteY3-86" fmla="*/ 2183662 h 2183662"/>
                  <a:gd name="connsiteX4-87" fmla="*/ 12549 w 7315984"/>
                  <a:gd name="connsiteY4-88" fmla="*/ 2183662 h 2183662"/>
                  <a:gd name="connsiteX0-89" fmla="*/ 12549 w 7534947"/>
                  <a:gd name="connsiteY0-90" fmla="*/ 2183662 h 2183662"/>
                  <a:gd name="connsiteX1-91" fmla="*/ 0 w 7534947"/>
                  <a:gd name="connsiteY1-92" fmla="*/ 0 h 2183662"/>
                  <a:gd name="connsiteX2-93" fmla="*/ 1487456 w 7534947"/>
                  <a:gd name="connsiteY2-94" fmla="*/ 490603 h 2183662"/>
                  <a:gd name="connsiteX3-95" fmla="*/ 5257711 w 7534947"/>
                  <a:gd name="connsiteY3-96" fmla="*/ 1353965 h 2183662"/>
                  <a:gd name="connsiteX4-97" fmla="*/ 7315984 w 7534947"/>
                  <a:gd name="connsiteY4-98" fmla="*/ 2183662 h 2183662"/>
                  <a:gd name="connsiteX5" fmla="*/ 12549 w 7534947"/>
                  <a:gd name="connsiteY5" fmla="*/ 2183662 h 2183662"/>
                  <a:gd name="connsiteX0-99" fmla="*/ 12549 w 7315984"/>
                  <a:gd name="connsiteY0-100" fmla="*/ 2183662 h 2183662"/>
                  <a:gd name="connsiteX1-101" fmla="*/ 0 w 7315984"/>
                  <a:gd name="connsiteY1-102" fmla="*/ 0 h 2183662"/>
                  <a:gd name="connsiteX2-103" fmla="*/ 1487456 w 7315984"/>
                  <a:gd name="connsiteY2-104" fmla="*/ 490603 h 2183662"/>
                  <a:gd name="connsiteX3-105" fmla="*/ 5257711 w 7315984"/>
                  <a:gd name="connsiteY3-106" fmla="*/ 1353965 h 2183662"/>
                  <a:gd name="connsiteX4-107" fmla="*/ 7315984 w 7315984"/>
                  <a:gd name="connsiteY4-108" fmla="*/ 2183662 h 2183662"/>
                  <a:gd name="connsiteX5-109" fmla="*/ 12549 w 7315984"/>
                  <a:gd name="connsiteY5-110" fmla="*/ 2183662 h 2183662"/>
                  <a:gd name="connsiteX0-111" fmla="*/ 12549 w 7315984"/>
                  <a:gd name="connsiteY0-112" fmla="*/ 2183662 h 2183662"/>
                  <a:gd name="connsiteX1-113" fmla="*/ 0 w 7315984"/>
                  <a:gd name="connsiteY1-114" fmla="*/ 0 h 2183662"/>
                  <a:gd name="connsiteX2-115" fmla="*/ 1487456 w 7315984"/>
                  <a:gd name="connsiteY2-116" fmla="*/ 490603 h 2183662"/>
                  <a:gd name="connsiteX3-117" fmla="*/ 5257711 w 7315984"/>
                  <a:gd name="connsiteY3-118" fmla="*/ 1353965 h 2183662"/>
                  <a:gd name="connsiteX4-119" fmla="*/ 7315984 w 7315984"/>
                  <a:gd name="connsiteY4-120" fmla="*/ 2183662 h 2183662"/>
                  <a:gd name="connsiteX5-121" fmla="*/ 12549 w 7315984"/>
                  <a:gd name="connsiteY5-122" fmla="*/ 2183662 h 2183662"/>
                  <a:gd name="connsiteX0-123" fmla="*/ 12549 w 7315984"/>
                  <a:gd name="connsiteY0-124" fmla="*/ 2262674 h 2262674"/>
                  <a:gd name="connsiteX1-125" fmla="*/ 0 w 7315984"/>
                  <a:gd name="connsiteY1-126" fmla="*/ 79012 h 2262674"/>
                  <a:gd name="connsiteX2-127" fmla="*/ 1487456 w 7315984"/>
                  <a:gd name="connsiteY2-128" fmla="*/ 569615 h 2262674"/>
                  <a:gd name="connsiteX3-129" fmla="*/ 5257711 w 7315984"/>
                  <a:gd name="connsiteY3-130" fmla="*/ 1432977 h 2262674"/>
                  <a:gd name="connsiteX4-131" fmla="*/ 7315984 w 7315984"/>
                  <a:gd name="connsiteY4-132" fmla="*/ 2262674 h 2262674"/>
                  <a:gd name="connsiteX5-133" fmla="*/ 12549 w 7315984"/>
                  <a:gd name="connsiteY5-134" fmla="*/ 2262674 h 2262674"/>
                  <a:gd name="connsiteX0-135" fmla="*/ 12549 w 7315984"/>
                  <a:gd name="connsiteY0-136" fmla="*/ 2254555 h 2254555"/>
                  <a:gd name="connsiteX1-137" fmla="*/ 0 w 7315984"/>
                  <a:gd name="connsiteY1-138" fmla="*/ 70893 h 2254555"/>
                  <a:gd name="connsiteX2-139" fmla="*/ 1487456 w 7315984"/>
                  <a:gd name="connsiteY2-140" fmla="*/ 561496 h 2254555"/>
                  <a:gd name="connsiteX3-141" fmla="*/ 5257711 w 7315984"/>
                  <a:gd name="connsiteY3-142" fmla="*/ 1424858 h 2254555"/>
                  <a:gd name="connsiteX4-143" fmla="*/ 7315984 w 7315984"/>
                  <a:gd name="connsiteY4-144" fmla="*/ 2254555 h 2254555"/>
                  <a:gd name="connsiteX5-145" fmla="*/ 12549 w 7315984"/>
                  <a:gd name="connsiteY5-146" fmla="*/ 2254555 h 2254555"/>
                  <a:gd name="connsiteX0-147" fmla="*/ 12549 w 7315984"/>
                  <a:gd name="connsiteY0-148" fmla="*/ 2254555 h 2254555"/>
                  <a:gd name="connsiteX1-149" fmla="*/ 0 w 7315984"/>
                  <a:gd name="connsiteY1-150" fmla="*/ 70893 h 2254555"/>
                  <a:gd name="connsiteX2-151" fmla="*/ 1487456 w 7315984"/>
                  <a:gd name="connsiteY2-152" fmla="*/ 561496 h 2254555"/>
                  <a:gd name="connsiteX3-153" fmla="*/ 5257711 w 7315984"/>
                  <a:gd name="connsiteY3-154" fmla="*/ 1424858 h 2254555"/>
                  <a:gd name="connsiteX4-155" fmla="*/ 7315984 w 7315984"/>
                  <a:gd name="connsiteY4-156" fmla="*/ 2254555 h 2254555"/>
                  <a:gd name="connsiteX5-157" fmla="*/ 12549 w 7315984"/>
                  <a:gd name="connsiteY5-158" fmla="*/ 2254555 h 2254555"/>
                  <a:gd name="connsiteX0-159" fmla="*/ 12549 w 7315984"/>
                  <a:gd name="connsiteY0-160" fmla="*/ 2254555 h 2254555"/>
                  <a:gd name="connsiteX1-161" fmla="*/ 0 w 7315984"/>
                  <a:gd name="connsiteY1-162" fmla="*/ 70893 h 2254555"/>
                  <a:gd name="connsiteX2-163" fmla="*/ 1487456 w 7315984"/>
                  <a:gd name="connsiteY2-164" fmla="*/ 561496 h 2254555"/>
                  <a:gd name="connsiteX3-165" fmla="*/ 5257711 w 7315984"/>
                  <a:gd name="connsiteY3-166" fmla="*/ 1424858 h 2254555"/>
                  <a:gd name="connsiteX4-167" fmla="*/ 7315984 w 7315984"/>
                  <a:gd name="connsiteY4-168" fmla="*/ 2254555 h 2254555"/>
                  <a:gd name="connsiteX5-169" fmla="*/ 12549 w 7315984"/>
                  <a:gd name="connsiteY5-170" fmla="*/ 2254555 h 2254555"/>
                  <a:gd name="connsiteX0-171" fmla="*/ 12549 w 7315984"/>
                  <a:gd name="connsiteY0-172" fmla="*/ 2260613 h 2260613"/>
                  <a:gd name="connsiteX1-173" fmla="*/ 0 w 7315984"/>
                  <a:gd name="connsiteY1-174" fmla="*/ 76951 h 2260613"/>
                  <a:gd name="connsiteX2-175" fmla="*/ 1487456 w 7315984"/>
                  <a:gd name="connsiteY2-176" fmla="*/ 567554 h 2260613"/>
                  <a:gd name="connsiteX3-177" fmla="*/ 4932506 w 7315984"/>
                  <a:gd name="connsiteY3-178" fmla="*/ 1295697 h 2260613"/>
                  <a:gd name="connsiteX4-179" fmla="*/ 7315984 w 7315984"/>
                  <a:gd name="connsiteY4-180" fmla="*/ 2260613 h 2260613"/>
                  <a:gd name="connsiteX5-181" fmla="*/ 12549 w 7315984"/>
                  <a:gd name="connsiteY5-182" fmla="*/ 2260613 h 2260613"/>
                  <a:gd name="connsiteX0-183" fmla="*/ 12549 w 8211184"/>
                  <a:gd name="connsiteY0-184" fmla="*/ 2260613 h 2260613"/>
                  <a:gd name="connsiteX1-185" fmla="*/ 0 w 8211184"/>
                  <a:gd name="connsiteY1-186" fmla="*/ 76951 h 2260613"/>
                  <a:gd name="connsiteX2-187" fmla="*/ 1487456 w 8211184"/>
                  <a:gd name="connsiteY2-188" fmla="*/ 567554 h 2260613"/>
                  <a:gd name="connsiteX3-189" fmla="*/ 4932506 w 8211184"/>
                  <a:gd name="connsiteY3-190" fmla="*/ 1295697 h 2260613"/>
                  <a:gd name="connsiteX4-191" fmla="*/ 7315984 w 8211184"/>
                  <a:gd name="connsiteY4-192" fmla="*/ 2260613 h 2260613"/>
                  <a:gd name="connsiteX5-193" fmla="*/ 12549 w 8211184"/>
                  <a:gd name="connsiteY5-194" fmla="*/ 2260613 h 2260613"/>
                  <a:gd name="connsiteX0-195" fmla="*/ 12549 w 7372592"/>
                  <a:gd name="connsiteY0-196" fmla="*/ 2260613 h 2273153"/>
                  <a:gd name="connsiteX1-197" fmla="*/ 0 w 7372592"/>
                  <a:gd name="connsiteY1-198" fmla="*/ 76951 h 2273153"/>
                  <a:gd name="connsiteX2-199" fmla="*/ 1487456 w 7372592"/>
                  <a:gd name="connsiteY2-200" fmla="*/ 567554 h 2273153"/>
                  <a:gd name="connsiteX3-201" fmla="*/ 4932506 w 7372592"/>
                  <a:gd name="connsiteY3-202" fmla="*/ 1295697 h 2273153"/>
                  <a:gd name="connsiteX4-203" fmla="*/ 7315984 w 7372592"/>
                  <a:gd name="connsiteY4-204" fmla="*/ 2260613 h 2273153"/>
                  <a:gd name="connsiteX5-205" fmla="*/ 12549 w 7372592"/>
                  <a:gd name="connsiteY5-206" fmla="*/ 2260613 h 2273153"/>
                  <a:gd name="connsiteX0-207" fmla="*/ 12549 w 8860132"/>
                  <a:gd name="connsiteY0-208" fmla="*/ 2260613 h 2509756"/>
                  <a:gd name="connsiteX1-209" fmla="*/ 0 w 8860132"/>
                  <a:gd name="connsiteY1-210" fmla="*/ 76951 h 2509756"/>
                  <a:gd name="connsiteX2-211" fmla="*/ 1487456 w 8860132"/>
                  <a:gd name="connsiteY2-212" fmla="*/ 567554 h 2509756"/>
                  <a:gd name="connsiteX3-213" fmla="*/ 4932506 w 8860132"/>
                  <a:gd name="connsiteY3-214" fmla="*/ 1295697 h 2509756"/>
                  <a:gd name="connsiteX4-215" fmla="*/ 7315984 w 8860132"/>
                  <a:gd name="connsiteY4-216" fmla="*/ 2260613 h 2509756"/>
                  <a:gd name="connsiteX5-217" fmla="*/ 12549 w 8860132"/>
                  <a:gd name="connsiteY5-218" fmla="*/ 2260613 h 2509756"/>
                  <a:gd name="connsiteX0-219" fmla="*/ 12549 w 7586891"/>
                  <a:gd name="connsiteY0-220" fmla="*/ 2257838 h 2343573"/>
                  <a:gd name="connsiteX1-221" fmla="*/ 0 w 7586891"/>
                  <a:gd name="connsiteY1-222" fmla="*/ 74176 h 2343573"/>
                  <a:gd name="connsiteX2-223" fmla="*/ 1487456 w 7586891"/>
                  <a:gd name="connsiteY2-224" fmla="*/ 564779 h 2343573"/>
                  <a:gd name="connsiteX3-225" fmla="*/ 5166074 w 7586891"/>
                  <a:gd name="connsiteY3-226" fmla="*/ 1100407 h 2343573"/>
                  <a:gd name="connsiteX4-227" fmla="*/ 7315984 w 7586891"/>
                  <a:gd name="connsiteY4-228" fmla="*/ 2257838 h 2343573"/>
                  <a:gd name="connsiteX5-229" fmla="*/ 12549 w 7586891"/>
                  <a:gd name="connsiteY5-230" fmla="*/ 2257838 h 2343573"/>
                  <a:gd name="connsiteX0-231" fmla="*/ 12549 w 7607135"/>
                  <a:gd name="connsiteY0-232" fmla="*/ 2257838 h 2343573"/>
                  <a:gd name="connsiteX1-233" fmla="*/ 0 w 7607135"/>
                  <a:gd name="connsiteY1-234" fmla="*/ 74176 h 2343573"/>
                  <a:gd name="connsiteX2-235" fmla="*/ 1487456 w 7607135"/>
                  <a:gd name="connsiteY2-236" fmla="*/ 564779 h 2343573"/>
                  <a:gd name="connsiteX3-237" fmla="*/ 5166074 w 7607135"/>
                  <a:gd name="connsiteY3-238" fmla="*/ 1100407 h 2343573"/>
                  <a:gd name="connsiteX4-239" fmla="*/ 7315984 w 7607135"/>
                  <a:gd name="connsiteY4-240" fmla="*/ 2257838 h 2343573"/>
                  <a:gd name="connsiteX5-241" fmla="*/ 12549 w 7607135"/>
                  <a:gd name="connsiteY5-242" fmla="*/ 2257838 h 2343573"/>
                  <a:gd name="connsiteX0-243" fmla="*/ 12549 w 8176398"/>
                  <a:gd name="connsiteY0-244" fmla="*/ 2257838 h 2521866"/>
                  <a:gd name="connsiteX1-245" fmla="*/ 0 w 8176398"/>
                  <a:gd name="connsiteY1-246" fmla="*/ 74176 h 2521866"/>
                  <a:gd name="connsiteX2-247" fmla="*/ 1487456 w 8176398"/>
                  <a:gd name="connsiteY2-248" fmla="*/ 564779 h 2521866"/>
                  <a:gd name="connsiteX3-249" fmla="*/ 5166074 w 8176398"/>
                  <a:gd name="connsiteY3-250" fmla="*/ 1100407 h 2521866"/>
                  <a:gd name="connsiteX4-251" fmla="*/ 7315984 w 8176398"/>
                  <a:gd name="connsiteY4-252" fmla="*/ 2257838 h 2521866"/>
                  <a:gd name="connsiteX5-253" fmla="*/ 12549 w 8176398"/>
                  <a:gd name="connsiteY5-254" fmla="*/ 2257838 h 2521866"/>
                  <a:gd name="connsiteX0-255" fmla="*/ 12549 w 8176398"/>
                  <a:gd name="connsiteY0-256" fmla="*/ 2183662 h 2447690"/>
                  <a:gd name="connsiteX1-257" fmla="*/ 0 w 8176398"/>
                  <a:gd name="connsiteY1-258" fmla="*/ 0 h 2447690"/>
                  <a:gd name="connsiteX2-259" fmla="*/ 1487456 w 8176398"/>
                  <a:gd name="connsiteY2-260" fmla="*/ 490603 h 2447690"/>
                  <a:gd name="connsiteX3-261" fmla="*/ 5166074 w 8176398"/>
                  <a:gd name="connsiteY3-262" fmla="*/ 1026231 h 2447690"/>
                  <a:gd name="connsiteX4-263" fmla="*/ 7315984 w 8176398"/>
                  <a:gd name="connsiteY4-264" fmla="*/ 2183662 h 2447690"/>
                  <a:gd name="connsiteX5-265" fmla="*/ 12549 w 8176398"/>
                  <a:gd name="connsiteY5-266" fmla="*/ 2183662 h 244769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109" y="connsiteY5-110"/>
                  </a:cxn>
                </a:cxnLst>
                <a:rect l="l" t="t" r="r" b="b"/>
                <a:pathLst>
                  <a:path w="8176398" h="2447690">
                    <a:moveTo>
                      <a:pt x="12549" y="2183662"/>
                    </a:moveTo>
                    <a:lnTo>
                      <a:pt x="0" y="0"/>
                    </a:lnTo>
                    <a:cubicBezTo>
                      <a:pt x="205592" y="273240"/>
                      <a:pt x="626444" y="319565"/>
                      <a:pt x="1487456" y="490603"/>
                    </a:cubicBezTo>
                    <a:cubicBezTo>
                      <a:pt x="2348468" y="661641"/>
                      <a:pt x="3295208" y="425463"/>
                      <a:pt x="5166074" y="1026231"/>
                    </a:cubicBezTo>
                    <a:cubicBezTo>
                      <a:pt x="7036940" y="1626999"/>
                      <a:pt x="9508750" y="3028877"/>
                      <a:pt x="7315984" y="2183662"/>
                    </a:cubicBezTo>
                    <a:cubicBezTo>
                      <a:pt x="5123218" y="1338447"/>
                      <a:pt x="2447027" y="2183662"/>
                      <a:pt x="12549" y="21836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ï$1îḑê"/>
              <p:cNvSpPr/>
              <p:nvPr/>
            </p:nvSpPr>
            <p:spPr>
              <a:xfrm rot="20062520">
                <a:off x="6004148" y="3470764"/>
                <a:ext cx="2705601" cy="961449"/>
              </a:xfrm>
              <a:custGeom>
                <a:avLst/>
                <a:gdLst>
                  <a:gd name="connsiteX0" fmla="*/ 0 w 7303435"/>
                  <a:gd name="connsiteY0" fmla="*/ 2088232 h 2088232"/>
                  <a:gd name="connsiteX1" fmla="*/ 0 w 7303435"/>
                  <a:gd name="connsiteY1" fmla="*/ 0 h 2088232"/>
                  <a:gd name="connsiteX2" fmla="*/ 7303435 w 7303435"/>
                  <a:gd name="connsiteY2" fmla="*/ 2088232 h 2088232"/>
                  <a:gd name="connsiteX3" fmla="*/ 0 w 7303435"/>
                  <a:gd name="connsiteY3" fmla="*/ 2088232 h 2088232"/>
                  <a:gd name="connsiteX0-1" fmla="*/ 0 w 7303435"/>
                  <a:gd name="connsiteY0-2" fmla="*/ 2088232 h 2088232"/>
                  <a:gd name="connsiteX1-3" fmla="*/ 0 w 7303435"/>
                  <a:gd name="connsiteY1-4" fmla="*/ 0 h 2088232"/>
                  <a:gd name="connsiteX2-5" fmla="*/ 1474907 w 7303435"/>
                  <a:gd name="connsiteY2-6" fmla="*/ 395173 h 2088232"/>
                  <a:gd name="connsiteX3-7" fmla="*/ 7303435 w 7303435"/>
                  <a:gd name="connsiteY3-8" fmla="*/ 2088232 h 2088232"/>
                  <a:gd name="connsiteX4" fmla="*/ 0 w 7303435"/>
                  <a:gd name="connsiteY4" fmla="*/ 2088232 h 2088232"/>
                  <a:gd name="connsiteX0-9" fmla="*/ 12549 w 7315984"/>
                  <a:gd name="connsiteY0-10" fmla="*/ 2183662 h 2183662"/>
                  <a:gd name="connsiteX1-11" fmla="*/ 0 w 7315984"/>
                  <a:gd name="connsiteY1-12" fmla="*/ 0 h 2183662"/>
                  <a:gd name="connsiteX2-13" fmla="*/ 1487456 w 7315984"/>
                  <a:gd name="connsiteY2-14" fmla="*/ 490603 h 2183662"/>
                  <a:gd name="connsiteX3-15" fmla="*/ 7315984 w 7315984"/>
                  <a:gd name="connsiteY3-16" fmla="*/ 2183662 h 2183662"/>
                  <a:gd name="connsiteX4-17" fmla="*/ 12549 w 7315984"/>
                  <a:gd name="connsiteY4-18" fmla="*/ 2183662 h 2183662"/>
                  <a:gd name="connsiteX0-19" fmla="*/ 12549 w 7315984"/>
                  <a:gd name="connsiteY0-20" fmla="*/ 2183662 h 2183662"/>
                  <a:gd name="connsiteX1-21" fmla="*/ 0 w 7315984"/>
                  <a:gd name="connsiteY1-22" fmla="*/ 0 h 2183662"/>
                  <a:gd name="connsiteX2-23" fmla="*/ 1487456 w 7315984"/>
                  <a:gd name="connsiteY2-24" fmla="*/ 490603 h 2183662"/>
                  <a:gd name="connsiteX3-25" fmla="*/ 7315984 w 7315984"/>
                  <a:gd name="connsiteY3-26" fmla="*/ 2183662 h 2183662"/>
                  <a:gd name="connsiteX4-27" fmla="*/ 12549 w 7315984"/>
                  <a:gd name="connsiteY4-28" fmla="*/ 2183662 h 2183662"/>
                  <a:gd name="connsiteX0-29" fmla="*/ 12549 w 7315984"/>
                  <a:gd name="connsiteY0-30" fmla="*/ 2183662 h 2183662"/>
                  <a:gd name="connsiteX1-31" fmla="*/ 0 w 7315984"/>
                  <a:gd name="connsiteY1-32" fmla="*/ 0 h 2183662"/>
                  <a:gd name="connsiteX2-33" fmla="*/ 1487456 w 7315984"/>
                  <a:gd name="connsiteY2-34" fmla="*/ 490603 h 2183662"/>
                  <a:gd name="connsiteX3-35" fmla="*/ 7315984 w 7315984"/>
                  <a:gd name="connsiteY3-36" fmla="*/ 2183662 h 2183662"/>
                  <a:gd name="connsiteX4-37" fmla="*/ 12549 w 7315984"/>
                  <a:gd name="connsiteY4-38" fmla="*/ 2183662 h 2183662"/>
                  <a:gd name="connsiteX0-39" fmla="*/ 12549 w 7315984"/>
                  <a:gd name="connsiteY0-40" fmla="*/ 2183662 h 2183662"/>
                  <a:gd name="connsiteX1-41" fmla="*/ 0 w 7315984"/>
                  <a:gd name="connsiteY1-42" fmla="*/ 0 h 2183662"/>
                  <a:gd name="connsiteX2-43" fmla="*/ 1487456 w 7315984"/>
                  <a:gd name="connsiteY2-44" fmla="*/ 490603 h 2183662"/>
                  <a:gd name="connsiteX3-45" fmla="*/ 7315984 w 7315984"/>
                  <a:gd name="connsiteY3-46" fmla="*/ 2183662 h 2183662"/>
                  <a:gd name="connsiteX4-47" fmla="*/ 12549 w 7315984"/>
                  <a:gd name="connsiteY4-48" fmla="*/ 2183662 h 2183662"/>
                  <a:gd name="connsiteX0-49" fmla="*/ 12549 w 7315984"/>
                  <a:gd name="connsiteY0-50" fmla="*/ 2183662 h 2183662"/>
                  <a:gd name="connsiteX1-51" fmla="*/ 0 w 7315984"/>
                  <a:gd name="connsiteY1-52" fmla="*/ 0 h 2183662"/>
                  <a:gd name="connsiteX2-53" fmla="*/ 1487456 w 7315984"/>
                  <a:gd name="connsiteY2-54" fmla="*/ 490603 h 2183662"/>
                  <a:gd name="connsiteX3-55" fmla="*/ 7315984 w 7315984"/>
                  <a:gd name="connsiteY3-56" fmla="*/ 2183662 h 2183662"/>
                  <a:gd name="connsiteX4-57" fmla="*/ 12549 w 7315984"/>
                  <a:gd name="connsiteY4-58" fmla="*/ 2183662 h 2183662"/>
                  <a:gd name="connsiteX0-59" fmla="*/ 12549 w 7315984"/>
                  <a:gd name="connsiteY0-60" fmla="*/ 2183662 h 2183662"/>
                  <a:gd name="connsiteX1-61" fmla="*/ 0 w 7315984"/>
                  <a:gd name="connsiteY1-62" fmla="*/ 0 h 2183662"/>
                  <a:gd name="connsiteX2-63" fmla="*/ 1487456 w 7315984"/>
                  <a:gd name="connsiteY2-64" fmla="*/ 490603 h 2183662"/>
                  <a:gd name="connsiteX3-65" fmla="*/ 7315984 w 7315984"/>
                  <a:gd name="connsiteY3-66" fmla="*/ 2183662 h 2183662"/>
                  <a:gd name="connsiteX4-67" fmla="*/ 12549 w 7315984"/>
                  <a:gd name="connsiteY4-68" fmla="*/ 2183662 h 2183662"/>
                  <a:gd name="connsiteX0-69" fmla="*/ 12549 w 7315984"/>
                  <a:gd name="connsiteY0-70" fmla="*/ 2183662 h 2183662"/>
                  <a:gd name="connsiteX1-71" fmla="*/ 0 w 7315984"/>
                  <a:gd name="connsiteY1-72" fmla="*/ 0 h 2183662"/>
                  <a:gd name="connsiteX2-73" fmla="*/ 1487456 w 7315984"/>
                  <a:gd name="connsiteY2-74" fmla="*/ 490603 h 2183662"/>
                  <a:gd name="connsiteX3-75" fmla="*/ 7315984 w 7315984"/>
                  <a:gd name="connsiteY3-76" fmla="*/ 2183662 h 2183662"/>
                  <a:gd name="connsiteX4-77" fmla="*/ 12549 w 7315984"/>
                  <a:gd name="connsiteY4-78" fmla="*/ 2183662 h 2183662"/>
                  <a:gd name="connsiteX0-79" fmla="*/ 12549 w 7315984"/>
                  <a:gd name="connsiteY0-80" fmla="*/ 2183662 h 2183662"/>
                  <a:gd name="connsiteX1-81" fmla="*/ 0 w 7315984"/>
                  <a:gd name="connsiteY1-82" fmla="*/ 0 h 2183662"/>
                  <a:gd name="connsiteX2-83" fmla="*/ 1487456 w 7315984"/>
                  <a:gd name="connsiteY2-84" fmla="*/ 490603 h 2183662"/>
                  <a:gd name="connsiteX3-85" fmla="*/ 7315984 w 7315984"/>
                  <a:gd name="connsiteY3-86" fmla="*/ 2183662 h 2183662"/>
                  <a:gd name="connsiteX4-87" fmla="*/ 12549 w 7315984"/>
                  <a:gd name="connsiteY4-88" fmla="*/ 2183662 h 2183662"/>
                  <a:gd name="connsiteX0-89" fmla="*/ 12549 w 7534947"/>
                  <a:gd name="connsiteY0-90" fmla="*/ 2183662 h 2183662"/>
                  <a:gd name="connsiteX1-91" fmla="*/ 0 w 7534947"/>
                  <a:gd name="connsiteY1-92" fmla="*/ 0 h 2183662"/>
                  <a:gd name="connsiteX2-93" fmla="*/ 1487456 w 7534947"/>
                  <a:gd name="connsiteY2-94" fmla="*/ 490603 h 2183662"/>
                  <a:gd name="connsiteX3-95" fmla="*/ 5257711 w 7534947"/>
                  <a:gd name="connsiteY3-96" fmla="*/ 1353965 h 2183662"/>
                  <a:gd name="connsiteX4-97" fmla="*/ 7315984 w 7534947"/>
                  <a:gd name="connsiteY4-98" fmla="*/ 2183662 h 2183662"/>
                  <a:gd name="connsiteX5" fmla="*/ 12549 w 7534947"/>
                  <a:gd name="connsiteY5" fmla="*/ 2183662 h 2183662"/>
                  <a:gd name="connsiteX0-99" fmla="*/ 12549 w 7315984"/>
                  <a:gd name="connsiteY0-100" fmla="*/ 2183662 h 2183662"/>
                  <a:gd name="connsiteX1-101" fmla="*/ 0 w 7315984"/>
                  <a:gd name="connsiteY1-102" fmla="*/ 0 h 2183662"/>
                  <a:gd name="connsiteX2-103" fmla="*/ 1487456 w 7315984"/>
                  <a:gd name="connsiteY2-104" fmla="*/ 490603 h 2183662"/>
                  <a:gd name="connsiteX3-105" fmla="*/ 5257711 w 7315984"/>
                  <a:gd name="connsiteY3-106" fmla="*/ 1353965 h 2183662"/>
                  <a:gd name="connsiteX4-107" fmla="*/ 7315984 w 7315984"/>
                  <a:gd name="connsiteY4-108" fmla="*/ 2183662 h 2183662"/>
                  <a:gd name="connsiteX5-109" fmla="*/ 12549 w 7315984"/>
                  <a:gd name="connsiteY5-110" fmla="*/ 2183662 h 2183662"/>
                  <a:gd name="connsiteX0-111" fmla="*/ 12549 w 7315984"/>
                  <a:gd name="connsiteY0-112" fmla="*/ 2183662 h 2183662"/>
                  <a:gd name="connsiteX1-113" fmla="*/ 0 w 7315984"/>
                  <a:gd name="connsiteY1-114" fmla="*/ 0 h 2183662"/>
                  <a:gd name="connsiteX2-115" fmla="*/ 1487456 w 7315984"/>
                  <a:gd name="connsiteY2-116" fmla="*/ 490603 h 2183662"/>
                  <a:gd name="connsiteX3-117" fmla="*/ 5257711 w 7315984"/>
                  <a:gd name="connsiteY3-118" fmla="*/ 1353965 h 2183662"/>
                  <a:gd name="connsiteX4-119" fmla="*/ 7315984 w 7315984"/>
                  <a:gd name="connsiteY4-120" fmla="*/ 2183662 h 2183662"/>
                  <a:gd name="connsiteX5-121" fmla="*/ 12549 w 7315984"/>
                  <a:gd name="connsiteY5-122" fmla="*/ 2183662 h 2183662"/>
                  <a:gd name="connsiteX0-123" fmla="*/ 12549 w 7315984"/>
                  <a:gd name="connsiteY0-124" fmla="*/ 2262674 h 2262674"/>
                  <a:gd name="connsiteX1-125" fmla="*/ 0 w 7315984"/>
                  <a:gd name="connsiteY1-126" fmla="*/ 79012 h 2262674"/>
                  <a:gd name="connsiteX2-127" fmla="*/ 1487456 w 7315984"/>
                  <a:gd name="connsiteY2-128" fmla="*/ 569615 h 2262674"/>
                  <a:gd name="connsiteX3-129" fmla="*/ 5257711 w 7315984"/>
                  <a:gd name="connsiteY3-130" fmla="*/ 1432977 h 2262674"/>
                  <a:gd name="connsiteX4-131" fmla="*/ 7315984 w 7315984"/>
                  <a:gd name="connsiteY4-132" fmla="*/ 2262674 h 2262674"/>
                  <a:gd name="connsiteX5-133" fmla="*/ 12549 w 7315984"/>
                  <a:gd name="connsiteY5-134" fmla="*/ 2262674 h 2262674"/>
                  <a:gd name="connsiteX0-135" fmla="*/ 12549 w 7315984"/>
                  <a:gd name="connsiteY0-136" fmla="*/ 2254555 h 2254555"/>
                  <a:gd name="connsiteX1-137" fmla="*/ 0 w 7315984"/>
                  <a:gd name="connsiteY1-138" fmla="*/ 70893 h 2254555"/>
                  <a:gd name="connsiteX2-139" fmla="*/ 1487456 w 7315984"/>
                  <a:gd name="connsiteY2-140" fmla="*/ 561496 h 2254555"/>
                  <a:gd name="connsiteX3-141" fmla="*/ 5257711 w 7315984"/>
                  <a:gd name="connsiteY3-142" fmla="*/ 1424858 h 2254555"/>
                  <a:gd name="connsiteX4-143" fmla="*/ 7315984 w 7315984"/>
                  <a:gd name="connsiteY4-144" fmla="*/ 2254555 h 2254555"/>
                  <a:gd name="connsiteX5-145" fmla="*/ 12549 w 7315984"/>
                  <a:gd name="connsiteY5-146" fmla="*/ 2254555 h 2254555"/>
                  <a:gd name="connsiteX0-147" fmla="*/ 12549 w 7315984"/>
                  <a:gd name="connsiteY0-148" fmla="*/ 2254555 h 2254555"/>
                  <a:gd name="connsiteX1-149" fmla="*/ 0 w 7315984"/>
                  <a:gd name="connsiteY1-150" fmla="*/ 70893 h 2254555"/>
                  <a:gd name="connsiteX2-151" fmla="*/ 1487456 w 7315984"/>
                  <a:gd name="connsiteY2-152" fmla="*/ 561496 h 2254555"/>
                  <a:gd name="connsiteX3-153" fmla="*/ 5257711 w 7315984"/>
                  <a:gd name="connsiteY3-154" fmla="*/ 1424858 h 2254555"/>
                  <a:gd name="connsiteX4-155" fmla="*/ 7315984 w 7315984"/>
                  <a:gd name="connsiteY4-156" fmla="*/ 2254555 h 2254555"/>
                  <a:gd name="connsiteX5-157" fmla="*/ 12549 w 7315984"/>
                  <a:gd name="connsiteY5-158" fmla="*/ 2254555 h 2254555"/>
                  <a:gd name="connsiteX0-159" fmla="*/ 12549 w 7315984"/>
                  <a:gd name="connsiteY0-160" fmla="*/ 2254555 h 2254555"/>
                  <a:gd name="connsiteX1-161" fmla="*/ 0 w 7315984"/>
                  <a:gd name="connsiteY1-162" fmla="*/ 70893 h 2254555"/>
                  <a:gd name="connsiteX2-163" fmla="*/ 1487456 w 7315984"/>
                  <a:gd name="connsiteY2-164" fmla="*/ 561496 h 2254555"/>
                  <a:gd name="connsiteX3-165" fmla="*/ 5257711 w 7315984"/>
                  <a:gd name="connsiteY3-166" fmla="*/ 1424858 h 2254555"/>
                  <a:gd name="connsiteX4-167" fmla="*/ 7315984 w 7315984"/>
                  <a:gd name="connsiteY4-168" fmla="*/ 2254555 h 2254555"/>
                  <a:gd name="connsiteX5-169" fmla="*/ 12549 w 7315984"/>
                  <a:gd name="connsiteY5-170" fmla="*/ 2254555 h 2254555"/>
                  <a:gd name="connsiteX0-171" fmla="*/ 12549 w 7315984"/>
                  <a:gd name="connsiteY0-172" fmla="*/ 2260613 h 2260613"/>
                  <a:gd name="connsiteX1-173" fmla="*/ 0 w 7315984"/>
                  <a:gd name="connsiteY1-174" fmla="*/ 76951 h 2260613"/>
                  <a:gd name="connsiteX2-175" fmla="*/ 1487456 w 7315984"/>
                  <a:gd name="connsiteY2-176" fmla="*/ 567554 h 2260613"/>
                  <a:gd name="connsiteX3-177" fmla="*/ 4932506 w 7315984"/>
                  <a:gd name="connsiteY3-178" fmla="*/ 1295697 h 2260613"/>
                  <a:gd name="connsiteX4-179" fmla="*/ 7315984 w 7315984"/>
                  <a:gd name="connsiteY4-180" fmla="*/ 2260613 h 2260613"/>
                  <a:gd name="connsiteX5-181" fmla="*/ 12549 w 7315984"/>
                  <a:gd name="connsiteY5-182" fmla="*/ 2260613 h 2260613"/>
                  <a:gd name="connsiteX0-183" fmla="*/ 12549 w 8211184"/>
                  <a:gd name="connsiteY0-184" fmla="*/ 2260613 h 2260613"/>
                  <a:gd name="connsiteX1-185" fmla="*/ 0 w 8211184"/>
                  <a:gd name="connsiteY1-186" fmla="*/ 76951 h 2260613"/>
                  <a:gd name="connsiteX2-187" fmla="*/ 1487456 w 8211184"/>
                  <a:gd name="connsiteY2-188" fmla="*/ 567554 h 2260613"/>
                  <a:gd name="connsiteX3-189" fmla="*/ 4932506 w 8211184"/>
                  <a:gd name="connsiteY3-190" fmla="*/ 1295697 h 2260613"/>
                  <a:gd name="connsiteX4-191" fmla="*/ 7315984 w 8211184"/>
                  <a:gd name="connsiteY4-192" fmla="*/ 2260613 h 2260613"/>
                  <a:gd name="connsiteX5-193" fmla="*/ 12549 w 8211184"/>
                  <a:gd name="connsiteY5-194" fmla="*/ 2260613 h 2260613"/>
                  <a:gd name="connsiteX0-195" fmla="*/ 12549 w 7372592"/>
                  <a:gd name="connsiteY0-196" fmla="*/ 2260613 h 2273153"/>
                  <a:gd name="connsiteX1-197" fmla="*/ 0 w 7372592"/>
                  <a:gd name="connsiteY1-198" fmla="*/ 76951 h 2273153"/>
                  <a:gd name="connsiteX2-199" fmla="*/ 1487456 w 7372592"/>
                  <a:gd name="connsiteY2-200" fmla="*/ 567554 h 2273153"/>
                  <a:gd name="connsiteX3-201" fmla="*/ 4932506 w 7372592"/>
                  <a:gd name="connsiteY3-202" fmla="*/ 1295697 h 2273153"/>
                  <a:gd name="connsiteX4-203" fmla="*/ 7315984 w 7372592"/>
                  <a:gd name="connsiteY4-204" fmla="*/ 2260613 h 2273153"/>
                  <a:gd name="connsiteX5-205" fmla="*/ 12549 w 7372592"/>
                  <a:gd name="connsiteY5-206" fmla="*/ 2260613 h 2273153"/>
                  <a:gd name="connsiteX0-207" fmla="*/ 12549 w 8860132"/>
                  <a:gd name="connsiteY0-208" fmla="*/ 2260613 h 2509756"/>
                  <a:gd name="connsiteX1-209" fmla="*/ 0 w 8860132"/>
                  <a:gd name="connsiteY1-210" fmla="*/ 76951 h 2509756"/>
                  <a:gd name="connsiteX2-211" fmla="*/ 1487456 w 8860132"/>
                  <a:gd name="connsiteY2-212" fmla="*/ 567554 h 2509756"/>
                  <a:gd name="connsiteX3-213" fmla="*/ 4932506 w 8860132"/>
                  <a:gd name="connsiteY3-214" fmla="*/ 1295697 h 2509756"/>
                  <a:gd name="connsiteX4-215" fmla="*/ 7315984 w 8860132"/>
                  <a:gd name="connsiteY4-216" fmla="*/ 2260613 h 2509756"/>
                  <a:gd name="connsiteX5-217" fmla="*/ 12549 w 8860132"/>
                  <a:gd name="connsiteY5-218" fmla="*/ 2260613 h 2509756"/>
                  <a:gd name="connsiteX0-219" fmla="*/ 12549 w 7586891"/>
                  <a:gd name="connsiteY0-220" fmla="*/ 2257838 h 2343573"/>
                  <a:gd name="connsiteX1-221" fmla="*/ 0 w 7586891"/>
                  <a:gd name="connsiteY1-222" fmla="*/ 74176 h 2343573"/>
                  <a:gd name="connsiteX2-223" fmla="*/ 1487456 w 7586891"/>
                  <a:gd name="connsiteY2-224" fmla="*/ 564779 h 2343573"/>
                  <a:gd name="connsiteX3-225" fmla="*/ 5166074 w 7586891"/>
                  <a:gd name="connsiteY3-226" fmla="*/ 1100407 h 2343573"/>
                  <a:gd name="connsiteX4-227" fmla="*/ 7315984 w 7586891"/>
                  <a:gd name="connsiteY4-228" fmla="*/ 2257838 h 2343573"/>
                  <a:gd name="connsiteX5-229" fmla="*/ 12549 w 7586891"/>
                  <a:gd name="connsiteY5-230" fmla="*/ 2257838 h 2343573"/>
                  <a:gd name="connsiteX0-231" fmla="*/ 12549 w 7607135"/>
                  <a:gd name="connsiteY0-232" fmla="*/ 2257838 h 2343573"/>
                  <a:gd name="connsiteX1-233" fmla="*/ 0 w 7607135"/>
                  <a:gd name="connsiteY1-234" fmla="*/ 74176 h 2343573"/>
                  <a:gd name="connsiteX2-235" fmla="*/ 1487456 w 7607135"/>
                  <a:gd name="connsiteY2-236" fmla="*/ 564779 h 2343573"/>
                  <a:gd name="connsiteX3-237" fmla="*/ 5166074 w 7607135"/>
                  <a:gd name="connsiteY3-238" fmla="*/ 1100407 h 2343573"/>
                  <a:gd name="connsiteX4-239" fmla="*/ 7315984 w 7607135"/>
                  <a:gd name="connsiteY4-240" fmla="*/ 2257838 h 2343573"/>
                  <a:gd name="connsiteX5-241" fmla="*/ 12549 w 7607135"/>
                  <a:gd name="connsiteY5-242" fmla="*/ 2257838 h 2343573"/>
                  <a:gd name="connsiteX0-243" fmla="*/ 12549 w 8176398"/>
                  <a:gd name="connsiteY0-244" fmla="*/ 2257838 h 2521866"/>
                  <a:gd name="connsiteX1-245" fmla="*/ 0 w 8176398"/>
                  <a:gd name="connsiteY1-246" fmla="*/ 74176 h 2521866"/>
                  <a:gd name="connsiteX2-247" fmla="*/ 1487456 w 8176398"/>
                  <a:gd name="connsiteY2-248" fmla="*/ 564779 h 2521866"/>
                  <a:gd name="connsiteX3-249" fmla="*/ 5166074 w 8176398"/>
                  <a:gd name="connsiteY3-250" fmla="*/ 1100407 h 2521866"/>
                  <a:gd name="connsiteX4-251" fmla="*/ 7315984 w 8176398"/>
                  <a:gd name="connsiteY4-252" fmla="*/ 2257838 h 2521866"/>
                  <a:gd name="connsiteX5-253" fmla="*/ 12549 w 8176398"/>
                  <a:gd name="connsiteY5-254" fmla="*/ 2257838 h 2521866"/>
                  <a:gd name="connsiteX0-255" fmla="*/ 12549 w 8176398"/>
                  <a:gd name="connsiteY0-256" fmla="*/ 2183662 h 2447690"/>
                  <a:gd name="connsiteX1-257" fmla="*/ 0 w 8176398"/>
                  <a:gd name="connsiteY1-258" fmla="*/ 0 h 2447690"/>
                  <a:gd name="connsiteX2-259" fmla="*/ 1487456 w 8176398"/>
                  <a:gd name="connsiteY2-260" fmla="*/ 490603 h 2447690"/>
                  <a:gd name="connsiteX3-261" fmla="*/ 5166074 w 8176398"/>
                  <a:gd name="connsiteY3-262" fmla="*/ 1026231 h 2447690"/>
                  <a:gd name="connsiteX4-263" fmla="*/ 7315984 w 8176398"/>
                  <a:gd name="connsiteY4-264" fmla="*/ 2183662 h 2447690"/>
                  <a:gd name="connsiteX5-265" fmla="*/ 12549 w 8176398"/>
                  <a:gd name="connsiteY5-266" fmla="*/ 2183662 h 244769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109" y="connsiteY5-110"/>
                  </a:cxn>
                </a:cxnLst>
                <a:rect l="l" t="t" r="r" b="b"/>
                <a:pathLst>
                  <a:path w="8176398" h="2447690">
                    <a:moveTo>
                      <a:pt x="12549" y="2183662"/>
                    </a:moveTo>
                    <a:lnTo>
                      <a:pt x="0" y="0"/>
                    </a:lnTo>
                    <a:cubicBezTo>
                      <a:pt x="205592" y="273240"/>
                      <a:pt x="626444" y="319565"/>
                      <a:pt x="1487456" y="490603"/>
                    </a:cubicBezTo>
                    <a:cubicBezTo>
                      <a:pt x="2348468" y="661641"/>
                      <a:pt x="3295208" y="425463"/>
                      <a:pt x="5166074" y="1026231"/>
                    </a:cubicBezTo>
                    <a:cubicBezTo>
                      <a:pt x="7036940" y="1626999"/>
                      <a:pt x="9508750" y="3028877"/>
                      <a:pt x="7315984" y="2183662"/>
                    </a:cubicBezTo>
                    <a:cubicBezTo>
                      <a:pt x="5123218" y="1338447"/>
                      <a:pt x="2447027" y="2183662"/>
                      <a:pt x="12549" y="218366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işľïḑè"/>
              <p:cNvSpPr/>
              <p:nvPr/>
            </p:nvSpPr>
            <p:spPr>
              <a:xfrm>
                <a:off x="6267277" y="2288448"/>
                <a:ext cx="573461" cy="564259"/>
              </a:xfrm>
              <a:prstGeom prst="ellipse">
                <a:avLst/>
              </a:prstGeom>
              <a:solidFill>
                <a:srgbClr val="FFFFFF"/>
              </a:solidFill>
              <a:ln w="508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90000" tIns="46800" rIns="90000" bIns="46800" anchor="ctr" anchorCtr="1">
                <a:normAutofit fontScale="92500" lnSpcReduction="10000"/>
              </a:bodyPr>
              <a:lstStyle/>
              <a:p>
                <a:pPr algn="ctr">
                  <a:defRPr/>
                </a:pPr>
                <a:r>
                  <a:rPr lang="en-US" sz="2400" kern="0" dirty="0">
                    <a:latin typeface="Impact" panose="020B0806030902050204" pitchFamily="34" charset="0"/>
                  </a:rPr>
                  <a:t>01</a:t>
                </a:r>
                <a:endParaRPr lang="en-US" sz="2400" kern="0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69" name="îṥļíḓè"/>
              <p:cNvSpPr/>
              <p:nvPr/>
            </p:nvSpPr>
            <p:spPr>
              <a:xfrm>
                <a:off x="6134494" y="3291462"/>
                <a:ext cx="526334" cy="517889"/>
              </a:xfrm>
              <a:prstGeom prst="ellipse">
                <a:avLst/>
              </a:prstGeom>
              <a:solidFill>
                <a:srgbClr val="FFFFFF"/>
              </a:solidFill>
              <a:ln w="508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90000" tIns="46800" rIns="90000" bIns="46800" anchor="ctr" anchorCtr="1">
                <a:normAutofit fontScale="92500" lnSpcReduction="20000"/>
              </a:bodyPr>
              <a:lstStyle/>
              <a:p>
                <a:pPr algn="ctr">
                  <a:defRPr/>
                </a:pPr>
                <a:r>
                  <a:rPr lang="en-US" sz="2200" kern="0" dirty="0">
                    <a:latin typeface="Impact" panose="020B0806030902050204" pitchFamily="34" charset="0"/>
                  </a:rPr>
                  <a:t>02</a:t>
                </a:r>
                <a:endParaRPr lang="en-US" sz="2000" kern="0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70" name="îsḷïḓè"/>
              <p:cNvSpPr/>
              <p:nvPr/>
            </p:nvSpPr>
            <p:spPr>
              <a:xfrm>
                <a:off x="6245061" y="4215952"/>
                <a:ext cx="394998" cy="388661"/>
              </a:xfrm>
              <a:prstGeom prst="ellipse">
                <a:avLst/>
              </a:prstGeom>
              <a:solidFill>
                <a:srgbClr val="FFFFFF"/>
              </a:solidFill>
              <a:ln w="508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90000" tIns="46800" rIns="90000" bIns="46800" anchor="ctr" anchorCtr="1">
                <a:noAutofit/>
              </a:bodyPr>
              <a:lstStyle/>
              <a:p>
                <a:pPr algn="ctr">
                  <a:defRPr/>
                </a:pPr>
                <a:r>
                  <a:rPr lang="en-US" sz="1600" kern="0" dirty="0">
                    <a:latin typeface="Impact" panose="020B0806030902050204" pitchFamily="34" charset="0"/>
                  </a:rPr>
                  <a:t>03</a:t>
                </a:r>
                <a:endParaRPr lang="en-US" sz="1600" kern="0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71" name="îṡļïḑè"/>
              <p:cNvSpPr/>
              <p:nvPr/>
            </p:nvSpPr>
            <p:spPr>
              <a:xfrm rot="19002814">
                <a:off x="6144785" y="4046179"/>
                <a:ext cx="2519304" cy="894682"/>
              </a:xfrm>
              <a:custGeom>
                <a:avLst/>
                <a:gdLst>
                  <a:gd name="connsiteX0" fmla="*/ 0 w 7303435"/>
                  <a:gd name="connsiteY0" fmla="*/ 2088232 h 2088232"/>
                  <a:gd name="connsiteX1" fmla="*/ 0 w 7303435"/>
                  <a:gd name="connsiteY1" fmla="*/ 0 h 2088232"/>
                  <a:gd name="connsiteX2" fmla="*/ 7303435 w 7303435"/>
                  <a:gd name="connsiteY2" fmla="*/ 2088232 h 2088232"/>
                  <a:gd name="connsiteX3" fmla="*/ 0 w 7303435"/>
                  <a:gd name="connsiteY3" fmla="*/ 2088232 h 2088232"/>
                  <a:gd name="connsiteX0-1" fmla="*/ 0 w 7303435"/>
                  <a:gd name="connsiteY0-2" fmla="*/ 2088232 h 2088232"/>
                  <a:gd name="connsiteX1-3" fmla="*/ 0 w 7303435"/>
                  <a:gd name="connsiteY1-4" fmla="*/ 0 h 2088232"/>
                  <a:gd name="connsiteX2-5" fmla="*/ 1474907 w 7303435"/>
                  <a:gd name="connsiteY2-6" fmla="*/ 395173 h 2088232"/>
                  <a:gd name="connsiteX3-7" fmla="*/ 7303435 w 7303435"/>
                  <a:gd name="connsiteY3-8" fmla="*/ 2088232 h 2088232"/>
                  <a:gd name="connsiteX4" fmla="*/ 0 w 7303435"/>
                  <a:gd name="connsiteY4" fmla="*/ 2088232 h 2088232"/>
                  <a:gd name="connsiteX0-9" fmla="*/ 12549 w 7315984"/>
                  <a:gd name="connsiteY0-10" fmla="*/ 2183662 h 2183662"/>
                  <a:gd name="connsiteX1-11" fmla="*/ 0 w 7315984"/>
                  <a:gd name="connsiteY1-12" fmla="*/ 0 h 2183662"/>
                  <a:gd name="connsiteX2-13" fmla="*/ 1487456 w 7315984"/>
                  <a:gd name="connsiteY2-14" fmla="*/ 490603 h 2183662"/>
                  <a:gd name="connsiteX3-15" fmla="*/ 7315984 w 7315984"/>
                  <a:gd name="connsiteY3-16" fmla="*/ 2183662 h 2183662"/>
                  <a:gd name="connsiteX4-17" fmla="*/ 12549 w 7315984"/>
                  <a:gd name="connsiteY4-18" fmla="*/ 2183662 h 2183662"/>
                  <a:gd name="connsiteX0-19" fmla="*/ 12549 w 7315984"/>
                  <a:gd name="connsiteY0-20" fmla="*/ 2183662 h 2183662"/>
                  <a:gd name="connsiteX1-21" fmla="*/ 0 w 7315984"/>
                  <a:gd name="connsiteY1-22" fmla="*/ 0 h 2183662"/>
                  <a:gd name="connsiteX2-23" fmla="*/ 1487456 w 7315984"/>
                  <a:gd name="connsiteY2-24" fmla="*/ 490603 h 2183662"/>
                  <a:gd name="connsiteX3-25" fmla="*/ 7315984 w 7315984"/>
                  <a:gd name="connsiteY3-26" fmla="*/ 2183662 h 2183662"/>
                  <a:gd name="connsiteX4-27" fmla="*/ 12549 w 7315984"/>
                  <a:gd name="connsiteY4-28" fmla="*/ 2183662 h 2183662"/>
                  <a:gd name="connsiteX0-29" fmla="*/ 12549 w 7315984"/>
                  <a:gd name="connsiteY0-30" fmla="*/ 2183662 h 2183662"/>
                  <a:gd name="connsiteX1-31" fmla="*/ 0 w 7315984"/>
                  <a:gd name="connsiteY1-32" fmla="*/ 0 h 2183662"/>
                  <a:gd name="connsiteX2-33" fmla="*/ 1487456 w 7315984"/>
                  <a:gd name="connsiteY2-34" fmla="*/ 490603 h 2183662"/>
                  <a:gd name="connsiteX3-35" fmla="*/ 7315984 w 7315984"/>
                  <a:gd name="connsiteY3-36" fmla="*/ 2183662 h 2183662"/>
                  <a:gd name="connsiteX4-37" fmla="*/ 12549 w 7315984"/>
                  <a:gd name="connsiteY4-38" fmla="*/ 2183662 h 2183662"/>
                  <a:gd name="connsiteX0-39" fmla="*/ 12549 w 7315984"/>
                  <a:gd name="connsiteY0-40" fmla="*/ 2183662 h 2183662"/>
                  <a:gd name="connsiteX1-41" fmla="*/ 0 w 7315984"/>
                  <a:gd name="connsiteY1-42" fmla="*/ 0 h 2183662"/>
                  <a:gd name="connsiteX2-43" fmla="*/ 1487456 w 7315984"/>
                  <a:gd name="connsiteY2-44" fmla="*/ 490603 h 2183662"/>
                  <a:gd name="connsiteX3-45" fmla="*/ 7315984 w 7315984"/>
                  <a:gd name="connsiteY3-46" fmla="*/ 2183662 h 2183662"/>
                  <a:gd name="connsiteX4-47" fmla="*/ 12549 w 7315984"/>
                  <a:gd name="connsiteY4-48" fmla="*/ 2183662 h 2183662"/>
                  <a:gd name="connsiteX0-49" fmla="*/ 12549 w 7315984"/>
                  <a:gd name="connsiteY0-50" fmla="*/ 2183662 h 2183662"/>
                  <a:gd name="connsiteX1-51" fmla="*/ 0 w 7315984"/>
                  <a:gd name="connsiteY1-52" fmla="*/ 0 h 2183662"/>
                  <a:gd name="connsiteX2-53" fmla="*/ 1487456 w 7315984"/>
                  <a:gd name="connsiteY2-54" fmla="*/ 490603 h 2183662"/>
                  <a:gd name="connsiteX3-55" fmla="*/ 7315984 w 7315984"/>
                  <a:gd name="connsiteY3-56" fmla="*/ 2183662 h 2183662"/>
                  <a:gd name="connsiteX4-57" fmla="*/ 12549 w 7315984"/>
                  <a:gd name="connsiteY4-58" fmla="*/ 2183662 h 2183662"/>
                  <a:gd name="connsiteX0-59" fmla="*/ 12549 w 7315984"/>
                  <a:gd name="connsiteY0-60" fmla="*/ 2183662 h 2183662"/>
                  <a:gd name="connsiteX1-61" fmla="*/ 0 w 7315984"/>
                  <a:gd name="connsiteY1-62" fmla="*/ 0 h 2183662"/>
                  <a:gd name="connsiteX2-63" fmla="*/ 1487456 w 7315984"/>
                  <a:gd name="connsiteY2-64" fmla="*/ 490603 h 2183662"/>
                  <a:gd name="connsiteX3-65" fmla="*/ 7315984 w 7315984"/>
                  <a:gd name="connsiteY3-66" fmla="*/ 2183662 h 2183662"/>
                  <a:gd name="connsiteX4-67" fmla="*/ 12549 w 7315984"/>
                  <a:gd name="connsiteY4-68" fmla="*/ 2183662 h 2183662"/>
                  <a:gd name="connsiteX0-69" fmla="*/ 12549 w 7315984"/>
                  <a:gd name="connsiteY0-70" fmla="*/ 2183662 h 2183662"/>
                  <a:gd name="connsiteX1-71" fmla="*/ 0 w 7315984"/>
                  <a:gd name="connsiteY1-72" fmla="*/ 0 h 2183662"/>
                  <a:gd name="connsiteX2-73" fmla="*/ 1487456 w 7315984"/>
                  <a:gd name="connsiteY2-74" fmla="*/ 490603 h 2183662"/>
                  <a:gd name="connsiteX3-75" fmla="*/ 7315984 w 7315984"/>
                  <a:gd name="connsiteY3-76" fmla="*/ 2183662 h 2183662"/>
                  <a:gd name="connsiteX4-77" fmla="*/ 12549 w 7315984"/>
                  <a:gd name="connsiteY4-78" fmla="*/ 2183662 h 2183662"/>
                  <a:gd name="connsiteX0-79" fmla="*/ 12549 w 7315984"/>
                  <a:gd name="connsiteY0-80" fmla="*/ 2183662 h 2183662"/>
                  <a:gd name="connsiteX1-81" fmla="*/ 0 w 7315984"/>
                  <a:gd name="connsiteY1-82" fmla="*/ 0 h 2183662"/>
                  <a:gd name="connsiteX2-83" fmla="*/ 1487456 w 7315984"/>
                  <a:gd name="connsiteY2-84" fmla="*/ 490603 h 2183662"/>
                  <a:gd name="connsiteX3-85" fmla="*/ 7315984 w 7315984"/>
                  <a:gd name="connsiteY3-86" fmla="*/ 2183662 h 2183662"/>
                  <a:gd name="connsiteX4-87" fmla="*/ 12549 w 7315984"/>
                  <a:gd name="connsiteY4-88" fmla="*/ 2183662 h 2183662"/>
                  <a:gd name="connsiteX0-89" fmla="*/ 12549 w 7534947"/>
                  <a:gd name="connsiteY0-90" fmla="*/ 2183662 h 2183662"/>
                  <a:gd name="connsiteX1-91" fmla="*/ 0 w 7534947"/>
                  <a:gd name="connsiteY1-92" fmla="*/ 0 h 2183662"/>
                  <a:gd name="connsiteX2-93" fmla="*/ 1487456 w 7534947"/>
                  <a:gd name="connsiteY2-94" fmla="*/ 490603 h 2183662"/>
                  <a:gd name="connsiteX3-95" fmla="*/ 5257711 w 7534947"/>
                  <a:gd name="connsiteY3-96" fmla="*/ 1353965 h 2183662"/>
                  <a:gd name="connsiteX4-97" fmla="*/ 7315984 w 7534947"/>
                  <a:gd name="connsiteY4-98" fmla="*/ 2183662 h 2183662"/>
                  <a:gd name="connsiteX5" fmla="*/ 12549 w 7534947"/>
                  <a:gd name="connsiteY5" fmla="*/ 2183662 h 2183662"/>
                  <a:gd name="connsiteX0-99" fmla="*/ 12549 w 7315984"/>
                  <a:gd name="connsiteY0-100" fmla="*/ 2183662 h 2183662"/>
                  <a:gd name="connsiteX1-101" fmla="*/ 0 w 7315984"/>
                  <a:gd name="connsiteY1-102" fmla="*/ 0 h 2183662"/>
                  <a:gd name="connsiteX2-103" fmla="*/ 1487456 w 7315984"/>
                  <a:gd name="connsiteY2-104" fmla="*/ 490603 h 2183662"/>
                  <a:gd name="connsiteX3-105" fmla="*/ 5257711 w 7315984"/>
                  <a:gd name="connsiteY3-106" fmla="*/ 1353965 h 2183662"/>
                  <a:gd name="connsiteX4-107" fmla="*/ 7315984 w 7315984"/>
                  <a:gd name="connsiteY4-108" fmla="*/ 2183662 h 2183662"/>
                  <a:gd name="connsiteX5-109" fmla="*/ 12549 w 7315984"/>
                  <a:gd name="connsiteY5-110" fmla="*/ 2183662 h 2183662"/>
                  <a:gd name="connsiteX0-111" fmla="*/ 12549 w 7315984"/>
                  <a:gd name="connsiteY0-112" fmla="*/ 2183662 h 2183662"/>
                  <a:gd name="connsiteX1-113" fmla="*/ 0 w 7315984"/>
                  <a:gd name="connsiteY1-114" fmla="*/ 0 h 2183662"/>
                  <a:gd name="connsiteX2-115" fmla="*/ 1487456 w 7315984"/>
                  <a:gd name="connsiteY2-116" fmla="*/ 490603 h 2183662"/>
                  <a:gd name="connsiteX3-117" fmla="*/ 5257711 w 7315984"/>
                  <a:gd name="connsiteY3-118" fmla="*/ 1353965 h 2183662"/>
                  <a:gd name="connsiteX4-119" fmla="*/ 7315984 w 7315984"/>
                  <a:gd name="connsiteY4-120" fmla="*/ 2183662 h 2183662"/>
                  <a:gd name="connsiteX5-121" fmla="*/ 12549 w 7315984"/>
                  <a:gd name="connsiteY5-122" fmla="*/ 2183662 h 2183662"/>
                  <a:gd name="connsiteX0-123" fmla="*/ 12549 w 7315984"/>
                  <a:gd name="connsiteY0-124" fmla="*/ 2262674 h 2262674"/>
                  <a:gd name="connsiteX1-125" fmla="*/ 0 w 7315984"/>
                  <a:gd name="connsiteY1-126" fmla="*/ 79012 h 2262674"/>
                  <a:gd name="connsiteX2-127" fmla="*/ 1487456 w 7315984"/>
                  <a:gd name="connsiteY2-128" fmla="*/ 569615 h 2262674"/>
                  <a:gd name="connsiteX3-129" fmla="*/ 5257711 w 7315984"/>
                  <a:gd name="connsiteY3-130" fmla="*/ 1432977 h 2262674"/>
                  <a:gd name="connsiteX4-131" fmla="*/ 7315984 w 7315984"/>
                  <a:gd name="connsiteY4-132" fmla="*/ 2262674 h 2262674"/>
                  <a:gd name="connsiteX5-133" fmla="*/ 12549 w 7315984"/>
                  <a:gd name="connsiteY5-134" fmla="*/ 2262674 h 2262674"/>
                  <a:gd name="connsiteX0-135" fmla="*/ 12549 w 7315984"/>
                  <a:gd name="connsiteY0-136" fmla="*/ 2254555 h 2254555"/>
                  <a:gd name="connsiteX1-137" fmla="*/ 0 w 7315984"/>
                  <a:gd name="connsiteY1-138" fmla="*/ 70893 h 2254555"/>
                  <a:gd name="connsiteX2-139" fmla="*/ 1487456 w 7315984"/>
                  <a:gd name="connsiteY2-140" fmla="*/ 561496 h 2254555"/>
                  <a:gd name="connsiteX3-141" fmla="*/ 5257711 w 7315984"/>
                  <a:gd name="connsiteY3-142" fmla="*/ 1424858 h 2254555"/>
                  <a:gd name="connsiteX4-143" fmla="*/ 7315984 w 7315984"/>
                  <a:gd name="connsiteY4-144" fmla="*/ 2254555 h 2254555"/>
                  <a:gd name="connsiteX5-145" fmla="*/ 12549 w 7315984"/>
                  <a:gd name="connsiteY5-146" fmla="*/ 2254555 h 2254555"/>
                  <a:gd name="connsiteX0-147" fmla="*/ 12549 w 7315984"/>
                  <a:gd name="connsiteY0-148" fmla="*/ 2254555 h 2254555"/>
                  <a:gd name="connsiteX1-149" fmla="*/ 0 w 7315984"/>
                  <a:gd name="connsiteY1-150" fmla="*/ 70893 h 2254555"/>
                  <a:gd name="connsiteX2-151" fmla="*/ 1487456 w 7315984"/>
                  <a:gd name="connsiteY2-152" fmla="*/ 561496 h 2254555"/>
                  <a:gd name="connsiteX3-153" fmla="*/ 5257711 w 7315984"/>
                  <a:gd name="connsiteY3-154" fmla="*/ 1424858 h 2254555"/>
                  <a:gd name="connsiteX4-155" fmla="*/ 7315984 w 7315984"/>
                  <a:gd name="connsiteY4-156" fmla="*/ 2254555 h 2254555"/>
                  <a:gd name="connsiteX5-157" fmla="*/ 12549 w 7315984"/>
                  <a:gd name="connsiteY5-158" fmla="*/ 2254555 h 2254555"/>
                  <a:gd name="connsiteX0-159" fmla="*/ 12549 w 7315984"/>
                  <a:gd name="connsiteY0-160" fmla="*/ 2254555 h 2254555"/>
                  <a:gd name="connsiteX1-161" fmla="*/ 0 w 7315984"/>
                  <a:gd name="connsiteY1-162" fmla="*/ 70893 h 2254555"/>
                  <a:gd name="connsiteX2-163" fmla="*/ 1487456 w 7315984"/>
                  <a:gd name="connsiteY2-164" fmla="*/ 561496 h 2254555"/>
                  <a:gd name="connsiteX3-165" fmla="*/ 5257711 w 7315984"/>
                  <a:gd name="connsiteY3-166" fmla="*/ 1424858 h 2254555"/>
                  <a:gd name="connsiteX4-167" fmla="*/ 7315984 w 7315984"/>
                  <a:gd name="connsiteY4-168" fmla="*/ 2254555 h 2254555"/>
                  <a:gd name="connsiteX5-169" fmla="*/ 12549 w 7315984"/>
                  <a:gd name="connsiteY5-170" fmla="*/ 2254555 h 2254555"/>
                  <a:gd name="connsiteX0-171" fmla="*/ 12549 w 7315984"/>
                  <a:gd name="connsiteY0-172" fmla="*/ 2260613 h 2260613"/>
                  <a:gd name="connsiteX1-173" fmla="*/ 0 w 7315984"/>
                  <a:gd name="connsiteY1-174" fmla="*/ 76951 h 2260613"/>
                  <a:gd name="connsiteX2-175" fmla="*/ 1487456 w 7315984"/>
                  <a:gd name="connsiteY2-176" fmla="*/ 567554 h 2260613"/>
                  <a:gd name="connsiteX3-177" fmla="*/ 4932506 w 7315984"/>
                  <a:gd name="connsiteY3-178" fmla="*/ 1295697 h 2260613"/>
                  <a:gd name="connsiteX4-179" fmla="*/ 7315984 w 7315984"/>
                  <a:gd name="connsiteY4-180" fmla="*/ 2260613 h 2260613"/>
                  <a:gd name="connsiteX5-181" fmla="*/ 12549 w 7315984"/>
                  <a:gd name="connsiteY5-182" fmla="*/ 2260613 h 2260613"/>
                  <a:gd name="connsiteX0-183" fmla="*/ 12549 w 8211184"/>
                  <a:gd name="connsiteY0-184" fmla="*/ 2260613 h 2260613"/>
                  <a:gd name="connsiteX1-185" fmla="*/ 0 w 8211184"/>
                  <a:gd name="connsiteY1-186" fmla="*/ 76951 h 2260613"/>
                  <a:gd name="connsiteX2-187" fmla="*/ 1487456 w 8211184"/>
                  <a:gd name="connsiteY2-188" fmla="*/ 567554 h 2260613"/>
                  <a:gd name="connsiteX3-189" fmla="*/ 4932506 w 8211184"/>
                  <a:gd name="connsiteY3-190" fmla="*/ 1295697 h 2260613"/>
                  <a:gd name="connsiteX4-191" fmla="*/ 7315984 w 8211184"/>
                  <a:gd name="connsiteY4-192" fmla="*/ 2260613 h 2260613"/>
                  <a:gd name="connsiteX5-193" fmla="*/ 12549 w 8211184"/>
                  <a:gd name="connsiteY5-194" fmla="*/ 2260613 h 2260613"/>
                  <a:gd name="connsiteX0-195" fmla="*/ 12549 w 7372592"/>
                  <a:gd name="connsiteY0-196" fmla="*/ 2260613 h 2273153"/>
                  <a:gd name="connsiteX1-197" fmla="*/ 0 w 7372592"/>
                  <a:gd name="connsiteY1-198" fmla="*/ 76951 h 2273153"/>
                  <a:gd name="connsiteX2-199" fmla="*/ 1487456 w 7372592"/>
                  <a:gd name="connsiteY2-200" fmla="*/ 567554 h 2273153"/>
                  <a:gd name="connsiteX3-201" fmla="*/ 4932506 w 7372592"/>
                  <a:gd name="connsiteY3-202" fmla="*/ 1295697 h 2273153"/>
                  <a:gd name="connsiteX4-203" fmla="*/ 7315984 w 7372592"/>
                  <a:gd name="connsiteY4-204" fmla="*/ 2260613 h 2273153"/>
                  <a:gd name="connsiteX5-205" fmla="*/ 12549 w 7372592"/>
                  <a:gd name="connsiteY5-206" fmla="*/ 2260613 h 2273153"/>
                  <a:gd name="connsiteX0-207" fmla="*/ 12549 w 8860132"/>
                  <a:gd name="connsiteY0-208" fmla="*/ 2260613 h 2509756"/>
                  <a:gd name="connsiteX1-209" fmla="*/ 0 w 8860132"/>
                  <a:gd name="connsiteY1-210" fmla="*/ 76951 h 2509756"/>
                  <a:gd name="connsiteX2-211" fmla="*/ 1487456 w 8860132"/>
                  <a:gd name="connsiteY2-212" fmla="*/ 567554 h 2509756"/>
                  <a:gd name="connsiteX3-213" fmla="*/ 4932506 w 8860132"/>
                  <a:gd name="connsiteY3-214" fmla="*/ 1295697 h 2509756"/>
                  <a:gd name="connsiteX4-215" fmla="*/ 7315984 w 8860132"/>
                  <a:gd name="connsiteY4-216" fmla="*/ 2260613 h 2509756"/>
                  <a:gd name="connsiteX5-217" fmla="*/ 12549 w 8860132"/>
                  <a:gd name="connsiteY5-218" fmla="*/ 2260613 h 2509756"/>
                  <a:gd name="connsiteX0-219" fmla="*/ 12549 w 7586891"/>
                  <a:gd name="connsiteY0-220" fmla="*/ 2257838 h 2343573"/>
                  <a:gd name="connsiteX1-221" fmla="*/ 0 w 7586891"/>
                  <a:gd name="connsiteY1-222" fmla="*/ 74176 h 2343573"/>
                  <a:gd name="connsiteX2-223" fmla="*/ 1487456 w 7586891"/>
                  <a:gd name="connsiteY2-224" fmla="*/ 564779 h 2343573"/>
                  <a:gd name="connsiteX3-225" fmla="*/ 5166074 w 7586891"/>
                  <a:gd name="connsiteY3-226" fmla="*/ 1100407 h 2343573"/>
                  <a:gd name="connsiteX4-227" fmla="*/ 7315984 w 7586891"/>
                  <a:gd name="connsiteY4-228" fmla="*/ 2257838 h 2343573"/>
                  <a:gd name="connsiteX5-229" fmla="*/ 12549 w 7586891"/>
                  <a:gd name="connsiteY5-230" fmla="*/ 2257838 h 2343573"/>
                  <a:gd name="connsiteX0-231" fmla="*/ 12549 w 7607135"/>
                  <a:gd name="connsiteY0-232" fmla="*/ 2257838 h 2343573"/>
                  <a:gd name="connsiteX1-233" fmla="*/ 0 w 7607135"/>
                  <a:gd name="connsiteY1-234" fmla="*/ 74176 h 2343573"/>
                  <a:gd name="connsiteX2-235" fmla="*/ 1487456 w 7607135"/>
                  <a:gd name="connsiteY2-236" fmla="*/ 564779 h 2343573"/>
                  <a:gd name="connsiteX3-237" fmla="*/ 5166074 w 7607135"/>
                  <a:gd name="connsiteY3-238" fmla="*/ 1100407 h 2343573"/>
                  <a:gd name="connsiteX4-239" fmla="*/ 7315984 w 7607135"/>
                  <a:gd name="connsiteY4-240" fmla="*/ 2257838 h 2343573"/>
                  <a:gd name="connsiteX5-241" fmla="*/ 12549 w 7607135"/>
                  <a:gd name="connsiteY5-242" fmla="*/ 2257838 h 2343573"/>
                  <a:gd name="connsiteX0-243" fmla="*/ 12549 w 8176398"/>
                  <a:gd name="connsiteY0-244" fmla="*/ 2257838 h 2521866"/>
                  <a:gd name="connsiteX1-245" fmla="*/ 0 w 8176398"/>
                  <a:gd name="connsiteY1-246" fmla="*/ 74176 h 2521866"/>
                  <a:gd name="connsiteX2-247" fmla="*/ 1487456 w 8176398"/>
                  <a:gd name="connsiteY2-248" fmla="*/ 564779 h 2521866"/>
                  <a:gd name="connsiteX3-249" fmla="*/ 5166074 w 8176398"/>
                  <a:gd name="connsiteY3-250" fmla="*/ 1100407 h 2521866"/>
                  <a:gd name="connsiteX4-251" fmla="*/ 7315984 w 8176398"/>
                  <a:gd name="connsiteY4-252" fmla="*/ 2257838 h 2521866"/>
                  <a:gd name="connsiteX5-253" fmla="*/ 12549 w 8176398"/>
                  <a:gd name="connsiteY5-254" fmla="*/ 2257838 h 2521866"/>
                  <a:gd name="connsiteX0-255" fmla="*/ 12549 w 8176398"/>
                  <a:gd name="connsiteY0-256" fmla="*/ 2183662 h 2447690"/>
                  <a:gd name="connsiteX1-257" fmla="*/ 0 w 8176398"/>
                  <a:gd name="connsiteY1-258" fmla="*/ 0 h 2447690"/>
                  <a:gd name="connsiteX2-259" fmla="*/ 1487456 w 8176398"/>
                  <a:gd name="connsiteY2-260" fmla="*/ 490603 h 2447690"/>
                  <a:gd name="connsiteX3-261" fmla="*/ 5166074 w 8176398"/>
                  <a:gd name="connsiteY3-262" fmla="*/ 1026231 h 2447690"/>
                  <a:gd name="connsiteX4-263" fmla="*/ 7315984 w 8176398"/>
                  <a:gd name="connsiteY4-264" fmla="*/ 2183662 h 2447690"/>
                  <a:gd name="connsiteX5-265" fmla="*/ 12549 w 8176398"/>
                  <a:gd name="connsiteY5-266" fmla="*/ 2183662 h 244769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109" y="connsiteY5-110"/>
                  </a:cxn>
                </a:cxnLst>
                <a:rect l="l" t="t" r="r" b="b"/>
                <a:pathLst>
                  <a:path w="8176398" h="2447690">
                    <a:moveTo>
                      <a:pt x="12549" y="2183662"/>
                    </a:moveTo>
                    <a:lnTo>
                      <a:pt x="0" y="0"/>
                    </a:lnTo>
                    <a:cubicBezTo>
                      <a:pt x="205592" y="273240"/>
                      <a:pt x="626444" y="319565"/>
                      <a:pt x="1487456" y="490603"/>
                    </a:cubicBezTo>
                    <a:cubicBezTo>
                      <a:pt x="2348468" y="661641"/>
                      <a:pt x="3295208" y="425463"/>
                      <a:pt x="5166074" y="1026231"/>
                    </a:cubicBezTo>
                    <a:cubicBezTo>
                      <a:pt x="7036940" y="1626999"/>
                      <a:pt x="9508750" y="3028877"/>
                      <a:pt x="7315984" y="2183662"/>
                    </a:cubicBezTo>
                    <a:cubicBezTo>
                      <a:pt x="5123218" y="1338447"/>
                      <a:pt x="2447027" y="2183662"/>
                      <a:pt x="12549" y="218366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şḻíḑè"/>
              <p:cNvSpPr/>
              <p:nvPr/>
            </p:nvSpPr>
            <p:spPr>
              <a:xfrm rot="20540294">
                <a:off x="6541138" y="4973503"/>
                <a:ext cx="367665" cy="361764"/>
              </a:xfrm>
              <a:prstGeom prst="ellipse">
                <a:avLst/>
              </a:prstGeom>
              <a:solidFill>
                <a:srgbClr val="FFFFFF"/>
              </a:solidFill>
              <a:ln w="508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90000" tIns="46800" rIns="90000" bIns="46800" anchor="ctr" anchorCtr="1">
                <a:noAutofit/>
              </a:bodyPr>
              <a:lstStyle/>
              <a:p>
                <a:pPr algn="ctr">
                  <a:defRPr/>
                </a:pPr>
                <a:r>
                  <a:rPr lang="en-US" sz="1200" kern="0" dirty="0">
                    <a:latin typeface="Impact" panose="020B0806030902050204" pitchFamily="34" charset="0"/>
                  </a:rPr>
                  <a:t>04</a:t>
                </a:r>
                <a:endParaRPr lang="en-US" sz="900" kern="0" dirty="0">
                  <a:latin typeface="Impact" panose="020B0806030902050204" pitchFamily="34" charset="0"/>
                </a:endParaRPr>
              </a:p>
            </p:txBody>
          </p:sp>
          <p:sp>
            <p:nvSpPr>
              <p:cNvPr id="73" name="ïs1îḑè"/>
              <p:cNvSpPr txBox="1"/>
              <p:nvPr/>
            </p:nvSpPr>
            <p:spPr>
              <a:xfrm rot="562956">
                <a:off x="6954042" y="2503878"/>
                <a:ext cx="1549050" cy="46373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>
                <a:normAutofit/>
              </a:bodyPr>
              <a:lstStyle/>
              <a:p>
                <a:pPr algn="just">
                  <a:defRPr/>
                </a:pPr>
                <a:r>
                  <a:rPr lang="en-US" altLang="zh-CN" sz="1600" b="1" kern="0" dirty="0">
                    <a:solidFill>
                      <a:srgbClr val="FFFFFF"/>
                    </a:solidFill>
                  </a:rPr>
                  <a:t>Key words</a:t>
                </a:r>
                <a:endParaRPr lang="zh-CN" altLang="en-US" sz="1600" b="1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74" name="ïṧlïḑè"/>
              <p:cNvSpPr txBox="1"/>
              <p:nvPr/>
            </p:nvSpPr>
            <p:spPr>
              <a:xfrm rot="21109827">
                <a:off x="6738946" y="3178585"/>
                <a:ext cx="1273663" cy="490436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>
                <a:normAutofit/>
              </a:bodyPr>
              <a:lstStyle/>
              <a:p>
                <a:pPr algn="just">
                  <a:defRPr/>
                </a:pPr>
                <a:r>
                  <a:rPr lang="en-US" altLang="zh-CN" sz="1600" b="1" kern="0" dirty="0">
                    <a:solidFill>
                      <a:srgbClr val="FFFFFF"/>
                    </a:solidFill>
                  </a:rPr>
                  <a:t>Key words</a:t>
                </a:r>
                <a:endParaRPr lang="zh-CN" altLang="en-US" sz="1600" b="1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75" name="ïṡliḑe"/>
              <p:cNvSpPr txBox="1"/>
              <p:nvPr/>
            </p:nvSpPr>
            <p:spPr>
              <a:xfrm rot="20400000">
                <a:off x="6664841" y="3790430"/>
                <a:ext cx="1299203" cy="486794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>
                <a:normAutofit/>
              </a:bodyPr>
              <a:lstStyle/>
              <a:p>
                <a:pPr algn="just">
                  <a:defRPr/>
                </a:pPr>
                <a:r>
                  <a:rPr lang="en-US" altLang="zh-CN" sz="1600" b="1" kern="0" dirty="0">
                    <a:solidFill>
                      <a:srgbClr val="FFFFFF"/>
                    </a:solidFill>
                  </a:rPr>
                  <a:t>Key words</a:t>
                </a:r>
                <a:endParaRPr lang="zh-CN" altLang="en-US" sz="1600" b="1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76" name="íSľîḋe"/>
              <p:cNvSpPr txBox="1"/>
              <p:nvPr/>
            </p:nvSpPr>
            <p:spPr>
              <a:xfrm rot="19109607">
                <a:off x="6772832" y="4405771"/>
                <a:ext cx="1189330" cy="367118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>
                <a:normAutofit/>
              </a:bodyPr>
              <a:lstStyle/>
              <a:p>
                <a:pPr algn="just">
                  <a:defRPr/>
                </a:pPr>
                <a:r>
                  <a:rPr lang="en-US" altLang="zh-CN" sz="1400" b="1" kern="0" dirty="0">
                    <a:solidFill>
                      <a:srgbClr val="FFFFFF"/>
                    </a:solidFill>
                  </a:rPr>
                  <a:t>Key words</a:t>
                </a:r>
                <a:endParaRPr lang="zh-CN" altLang="en-US" sz="1400" b="1" kern="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" name="iśľïḍé"/>
            <p:cNvSpPr/>
            <p:nvPr/>
          </p:nvSpPr>
          <p:spPr bwMode="auto">
            <a:xfrm>
              <a:off x="1639536" y="1719750"/>
              <a:ext cx="3671951" cy="444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8" name="íś1íḍé"/>
            <p:cNvSpPr txBox="1"/>
            <p:nvPr/>
          </p:nvSpPr>
          <p:spPr bwMode="auto">
            <a:xfrm>
              <a:off x="1639535" y="1314000"/>
              <a:ext cx="3672000" cy="40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9" name="išļídê"/>
            <p:cNvSpPr/>
            <p:nvPr/>
          </p:nvSpPr>
          <p:spPr bwMode="auto">
            <a:xfrm>
              <a:off x="1126487" y="1456951"/>
              <a:ext cx="529360" cy="389795"/>
            </a:xfrm>
            <a:custGeom>
              <a:avLst/>
              <a:gdLst>
                <a:gd name="T0" fmla="*/ 3344 w 5590"/>
                <a:gd name="T1" fmla="*/ 549 h 4122"/>
                <a:gd name="T2" fmla="*/ 2246 w 5590"/>
                <a:gd name="T3" fmla="*/ 549 h 4122"/>
                <a:gd name="T4" fmla="*/ 2795 w 5590"/>
                <a:gd name="T5" fmla="*/ 240 h 4122"/>
                <a:gd name="T6" fmla="*/ 2795 w 5590"/>
                <a:gd name="T7" fmla="*/ 859 h 4122"/>
                <a:gd name="T8" fmla="*/ 2795 w 5590"/>
                <a:gd name="T9" fmla="*/ 240 h 4122"/>
                <a:gd name="T10" fmla="*/ 5470 w 5590"/>
                <a:gd name="T11" fmla="*/ 4122 h 4122"/>
                <a:gd name="T12" fmla="*/ 0 w 5590"/>
                <a:gd name="T13" fmla="*/ 4002 h 4122"/>
                <a:gd name="T14" fmla="*/ 5470 w 5590"/>
                <a:gd name="T15" fmla="*/ 3882 h 4122"/>
                <a:gd name="T16" fmla="*/ 917 w 5590"/>
                <a:gd name="T17" fmla="*/ 1194 h 4122"/>
                <a:gd name="T18" fmla="*/ 1144 w 5590"/>
                <a:gd name="T19" fmla="*/ 1115 h 4122"/>
                <a:gd name="T20" fmla="*/ 4344 w 5590"/>
                <a:gd name="T21" fmla="*/ 1411 h 4122"/>
                <a:gd name="T22" fmla="*/ 4599 w 5590"/>
                <a:gd name="T23" fmla="*/ 1041 h 4122"/>
                <a:gd name="T24" fmla="*/ 4544 w 5590"/>
                <a:gd name="T25" fmla="*/ 1568 h 4122"/>
                <a:gd name="T26" fmla="*/ 4487 w 5590"/>
                <a:gd name="T27" fmla="*/ 1637 h 4122"/>
                <a:gd name="T28" fmla="*/ 4429 w 5590"/>
                <a:gd name="T29" fmla="*/ 1651 h 4122"/>
                <a:gd name="T30" fmla="*/ 1165 w 5590"/>
                <a:gd name="T31" fmla="*/ 1651 h 4122"/>
                <a:gd name="T32" fmla="*/ 1106 w 5590"/>
                <a:gd name="T33" fmla="*/ 1638 h 4122"/>
                <a:gd name="T34" fmla="*/ 1054 w 5590"/>
                <a:gd name="T35" fmla="*/ 1585 h 4122"/>
                <a:gd name="T36" fmla="*/ 917 w 5590"/>
                <a:gd name="T37" fmla="*/ 1194 h 4122"/>
                <a:gd name="T38" fmla="*/ 1539 w 5590"/>
                <a:gd name="T39" fmla="*/ 3355 h 4122"/>
                <a:gd name="T40" fmla="*/ 2675 w 5590"/>
                <a:gd name="T41" fmla="*/ 1947 h 4122"/>
                <a:gd name="T42" fmla="*/ 2915 w 5590"/>
                <a:gd name="T43" fmla="*/ 1947 h 4122"/>
                <a:gd name="T44" fmla="*/ 4051 w 5590"/>
                <a:gd name="T45" fmla="*/ 3355 h 4122"/>
                <a:gd name="T46" fmla="*/ 3301 w 5590"/>
                <a:gd name="T47" fmla="*/ 3198 h 4122"/>
                <a:gd name="T48" fmla="*/ 3301 w 5590"/>
                <a:gd name="T49" fmla="*/ 2958 h 4122"/>
                <a:gd name="T50" fmla="*/ 4104 w 5590"/>
                <a:gd name="T51" fmla="*/ 2960 h 4122"/>
                <a:gd name="T52" fmla="*/ 4187 w 5590"/>
                <a:gd name="T53" fmla="*/ 3019 h 4122"/>
                <a:gd name="T54" fmla="*/ 4332 w 5590"/>
                <a:gd name="T55" fmla="*/ 3433 h 4122"/>
                <a:gd name="T56" fmla="*/ 4338 w 5590"/>
                <a:gd name="T57" fmla="*/ 3497 h 4122"/>
                <a:gd name="T58" fmla="*/ 4279 w 5590"/>
                <a:gd name="T59" fmla="*/ 3580 h 4122"/>
                <a:gd name="T60" fmla="*/ 4217 w 5590"/>
                <a:gd name="T61" fmla="*/ 3595 h 4122"/>
                <a:gd name="T62" fmla="*/ 2793 w 5590"/>
                <a:gd name="T63" fmla="*/ 3595 h 4122"/>
                <a:gd name="T64" fmla="*/ 1370 w 5590"/>
                <a:gd name="T65" fmla="*/ 3595 h 4122"/>
                <a:gd name="T66" fmla="*/ 1250 w 5590"/>
                <a:gd name="T67" fmla="*/ 3475 h 4122"/>
                <a:gd name="T68" fmla="*/ 1393 w 5590"/>
                <a:gd name="T69" fmla="*/ 3041 h 4122"/>
                <a:gd name="T70" fmla="*/ 1438 w 5590"/>
                <a:gd name="T71" fmla="*/ 2980 h 4122"/>
                <a:gd name="T72" fmla="*/ 1510 w 5590"/>
                <a:gd name="T73" fmla="*/ 2958 h 4122"/>
                <a:gd name="T74" fmla="*/ 2409 w 5590"/>
                <a:gd name="T75" fmla="*/ 3078 h 4122"/>
                <a:gd name="T76" fmla="*/ 1593 w 5590"/>
                <a:gd name="T77" fmla="*/ 3198 h 4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90" h="4122">
                  <a:moveTo>
                    <a:pt x="2795" y="1099"/>
                  </a:moveTo>
                  <a:cubicBezTo>
                    <a:pt x="3098" y="1099"/>
                    <a:pt x="3344" y="852"/>
                    <a:pt x="3344" y="549"/>
                  </a:cubicBezTo>
                  <a:cubicBezTo>
                    <a:pt x="3344" y="246"/>
                    <a:pt x="3098" y="0"/>
                    <a:pt x="2795" y="0"/>
                  </a:cubicBezTo>
                  <a:cubicBezTo>
                    <a:pt x="2492" y="0"/>
                    <a:pt x="2246" y="246"/>
                    <a:pt x="2246" y="549"/>
                  </a:cubicBezTo>
                  <a:cubicBezTo>
                    <a:pt x="2246" y="852"/>
                    <a:pt x="2492" y="1099"/>
                    <a:pt x="2795" y="1099"/>
                  </a:cubicBezTo>
                  <a:close/>
                  <a:moveTo>
                    <a:pt x="2795" y="240"/>
                  </a:moveTo>
                  <a:cubicBezTo>
                    <a:pt x="2966" y="240"/>
                    <a:pt x="3104" y="379"/>
                    <a:pt x="3104" y="549"/>
                  </a:cubicBezTo>
                  <a:cubicBezTo>
                    <a:pt x="3104" y="720"/>
                    <a:pt x="2966" y="859"/>
                    <a:pt x="2795" y="859"/>
                  </a:cubicBezTo>
                  <a:cubicBezTo>
                    <a:pt x="2624" y="859"/>
                    <a:pt x="2486" y="720"/>
                    <a:pt x="2486" y="549"/>
                  </a:cubicBezTo>
                  <a:cubicBezTo>
                    <a:pt x="2486" y="379"/>
                    <a:pt x="2625" y="240"/>
                    <a:pt x="2795" y="240"/>
                  </a:cubicBezTo>
                  <a:close/>
                  <a:moveTo>
                    <a:pt x="5590" y="4002"/>
                  </a:moveTo>
                  <a:cubicBezTo>
                    <a:pt x="5590" y="4068"/>
                    <a:pt x="5536" y="4122"/>
                    <a:pt x="5470" y="4122"/>
                  </a:cubicBezTo>
                  <a:lnTo>
                    <a:pt x="120" y="4122"/>
                  </a:lnTo>
                  <a:cubicBezTo>
                    <a:pt x="54" y="4122"/>
                    <a:pt x="0" y="4068"/>
                    <a:pt x="0" y="4002"/>
                  </a:cubicBezTo>
                  <a:cubicBezTo>
                    <a:pt x="0" y="3936"/>
                    <a:pt x="54" y="3882"/>
                    <a:pt x="120" y="3882"/>
                  </a:cubicBezTo>
                  <a:lnTo>
                    <a:pt x="5470" y="3882"/>
                  </a:lnTo>
                  <a:cubicBezTo>
                    <a:pt x="5536" y="3882"/>
                    <a:pt x="5590" y="3936"/>
                    <a:pt x="5590" y="4002"/>
                  </a:cubicBezTo>
                  <a:close/>
                  <a:moveTo>
                    <a:pt x="917" y="1194"/>
                  </a:moveTo>
                  <a:cubicBezTo>
                    <a:pt x="896" y="1131"/>
                    <a:pt x="929" y="1063"/>
                    <a:pt x="992" y="1041"/>
                  </a:cubicBezTo>
                  <a:cubicBezTo>
                    <a:pt x="1054" y="1020"/>
                    <a:pt x="1123" y="1053"/>
                    <a:pt x="1144" y="1115"/>
                  </a:cubicBezTo>
                  <a:lnTo>
                    <a:pt x="1246" y="1411"/>
                  </a:lnTo>
                  <a:lnTo>
                    <a:pt x="4344" y="1411"/>
                  </a:lnTo>
                  <a:lnTo>
                    <a:pt x="4446" y="1115"/>
                  </a:lnTo>
                  <a:cubicBezTo>
                    <a:pt x="4468" y="1053"/>
                    <a:pt x="4536" y="1020"/>
                    <a:pt x="4599" y="1041"/>
                  </a:cubicBezTo>
                  <a:cubicBezTo>
                    <a:pt x="4661" y="1063"/>
                    <a:pt x="4694" y="1131"/>
                    <a:pt x="4673" y="1194"/>
                  </a:cubicBezTo>
                  <a:lnTo>
                    <a:pt x="4544" y="1568"/>
                  </a:lnTo>
                  <a:cubicBezTo>
                    <a:pt x="4542" y="1574"/>
                    <a:pt x="4539" y="1580"/>
                    <a:pt x="4536" y="1586"/>
                  </a:cubicBezTo>
                  <a:cubicBezTo>
                    <a:pt x="4525" y="1608"/>
                    <a:pt x="4508" y="1625"/>
                    <a:pt x="4487" y="1637"/>
                  </a:cubicBezTo>
                  <a:cubicBezTo>
                    <a:pt x="4480" y="1640"/>
                    <a:pt x="4473" y="1644"/>
                    <a:pt x="4465" y="1646"/>
                  </a:cubicBezTo>
                  <a:cubicBezTo>
                    <a:pt x="4454" y="1650"/>
                    <a:pt x="4442" y="1651"/>
                    <a:pt x="4429" y="1651"/>
                  </a:cubicBezTo>
                  <a:cubicBezTo>
                    <a:pt x="4428" y="1651"/>
                    <a:pt x="4427" y="1651"/>
                    <a:pt x="4426" y="1651"/>
                  </a:cubicBezTo>
                  <a:lnTo>
                    <a:pt x="1165" y="1651"/>
                  </a:lnTo>
                  <a:cubicBezTo>
                    <a:pt x="1150" y="1652"/>
                    <a:pt x="1136" y="1650"/>
                    <a:pt x="1123" y="1645"/>
                  </a:cubicBezTo>
                  <a:cubicBezTo>
                    <a:pt x="1117" y="1643"/>
                    <a:pt x="1112" y="1641"/>
                    <a:pt x="1106" y="1638"/>
                  </a:cubicBezTo>
                  <a:cubicBezTo>
                    <a:pt x="1106" y="1638"/>
                    <a:pt x="1106" y="1638"/>
                    <a:pt x="1106" y="1638"/>
                  </a:cubicBezTo>
                  <a:cubicBezTo>
                    <a:pt x="1084" y="1627"/>
                    <a:pt x="1065" y="1609"/>
                    <a:pt x="1054" y="1585"/>
                  </a:cubicBezTo>
                  <a:cubicBezTo>
                    <a:pt x="1051" y="1580"/>
                    <a:pt x="1048" y="1574"/>
                    <a:pt x="1047" y="1568"/>
                  </a:cubicBezTo>
                  <a:lnTo>
                    <a:pt x="917" y="1194"/>
                  </a:lnTo>
                  <a:close/>
                  <a:moveTo>
                    <a:pt x="1593" y="3198"/>
                  </a:moveTo>
                  <a:lnTo>
                    <a:pt x="1539" y="3355"/>
                  </a:lnTo>
                  <a:lnTo>
                    <a:pt x="2675" y="3355"/>
                  </a:lnTo>
                  <a:lnTo>
                    <a:pt x="2675" y="1947"/>
                  </a:lnTo>
                  <a:cubicBezTo>
                    <a:pt x="2675" y="1881"/>
                    <a:pt x="2729" y="1827"/>
                    <a:pt x="2795" y="1827"/>
                  </a:cubicBezTo>
                  <a:cubicBezTo>
                    <a:pt x="2861" y="1827"/>
                    <a:pt x="2915" y="1881"/>
                    <a:pt x="2915" y="1947"/>
                  </a:cubicBezTo>
                  <a:lnTo>
                    <a:pt x="2915" y="3355"/>
                  </a:lnTo>
                  <a:lnTo>
                    <a:pt x="4051" y="3355"/>
                  </a:lnTo>
                  <a:lnTo>
                    <a:pt x="3997" y="3198"/>
                  </a:lnTo>
                  <a:lnTo>
                    <a:pt x="3301" y="3198"/>
                  </a:lnTo>
                  <a:cubicBezTo>
                    <a:pt x="3235" y="3198"/>
                    <a:pt x="3181" y="3144"/>
                    <a:pt x="3181" y="3078"/>
                  </a:cubicBezTo>
                  <a:cubicBezTo>
                    <a:pt x="3181" y="3011"/>
                    <a:pt x="3235" y="2958"/>
                    <a:pt x="3301" y="2958"/>
                  </a:cubicBezTo>
                  <a:lnTo>
                    <a:pt x="4080" y="2958"/>
                  </a:lnTo>
                  <a:cubicBezTo>
                    <a:pt x="4088" y="2957"/>
                    <a:pt x="4096" y="2958"/>
                    <a:pt x="4104" y="2960"/>
                  </a:cubicBezTo>
                  <a:cubicBezTo>
                    <a:pt x="4122" y="2963"/>
                    <a:pt x="4138" y="2970"/>
                    <a:pt x="4151" y="2979"/>
                  </a:cubicBezTo>
                  <a:cubicBezTo>
                    <a:pt x="4166" y="2989"/>
                    <a:pt x="4178" y="3003"/>
                    <a:pt x="4187" y="3019"/>
                  </a:cubicBezTo>
                  <a:cubicBezTo>
                    <a:pt x="4191" y="3026"/>
                    <a:pt x="4194" y="3033"/>
                    <a:pt x="4197" y="3041"/>
                  </a:cubicBezTo>
                  <a:lnTo>
                    <a:pt x="4332" y="3433"/>
                  </a:lnTo>
                  <a:cubicBezTo>
                    <a:pt x="4335" y="3440"/>
                    <a:pt x="4337" y="3448"/>
                    <a:pt x="4338" y="3455"/>
                  </a:cubicBezTo>
                  <a:cubicBezTo>
                    <a:pt x="4340" y="3469"/>
                    <a:pt x="4340" y="3483"/>
                    <a:pt x="4338" y="3497"/>
                  </a:cubicBezTo>
                  <a:cubicBezTo>
                    <a:pt x="4335" y="3514"/>
                    <a:pt x="4327" y="3531"/>
                    <a:pt x="4317" y="3545"/>
                  </a:cubicBezTo>
                  <a:cubicBezTo>
                    <a:pt x="4307" y="3559"/>
                    <a:pt x="4294" y="3571"/>
                    <a:pt x="4279" y="3580"/>
                  </a:cubicBezTo>
                  <a:cubicBezTo>
                    <a:pt x="4267" y="3586"/>
                    <a:pt x="4253" y="3591"/>
                    <a:pt x="4239" y="3594"/>
                  </a:cubicBezTo>
                  <a:cubicBezTo>
                    <a:pt x="4232" y="3595"/>
                    <a:pt x="4224" y="3595"/>
                    <a:pt x="4217" y="3595"/>
                  </a:cubicBezTo>
                  <a:lnTo>
                    <a:pt x="2798" y="3595"/>
                  </a:lnTo>
                  <a:cubicBezTo>
                    <a:pt x="2796" y="3595"/>
                    <a:pt x="2794" y="3595"/>
                    <a:pt x="2793" y="3595"/>
                  </a:cubicBezTo>
                  <a:lnTo>
                    <a:pt x="1373" y="3595"/>
                  </a:lnTo>
                  <a:cubicBezTo>
                    <a:pt x="1372" y="3595"/>
                    <a:pt x="1371" y="3595"/>
                    <a:pt x="1370" y="3595"/>
                  </a:cubicBezTo>
                  <a:cubicBezTo>
                    <a:pt x="1365" y="3595"/>
                    <a:pt x="1359" y="3595"/>
                    <a:pt x="1354" y="3594"/>
                  </a:cubicBezTo>
                  <a:cubicBezTo>
                    <a:pt x="1295" y="3586"/>
                    <a:pt x="1250" y="3536"/>
                    <a:pt x="1250" y="3475"/>
                  </a:cubicBezTo>
                  <a:cubicBezTo>
                    <a:pt x="1250" y="3460"/>
                    <a:pt x="1253" y="3445"/>
                    <a:pt x="1258" y="3432"/>
                  </a:cubicBezTo>
                  <a:lnTo>
                    <a:pt x="1393" y="3041"/>
                  </a:lnTo>
                  <a:cubicBezTo>
                    <a:pt x="1396" y="3033"/>
                    <a:pt x="1399" y="3026"/>
                    <a:pt x="1403" y="3019"/>
                  </a:cubicBezTo>
                  <a:cubicBezTo>
                    <a:pt x="1412" y="3003"/>
                    <a:pt x="1424" y="2990"/>
                    <a:pt x="1438" y="2980"/>
                  </a:cubicBezTo>
                  <a:cubicBezTo>
                    <a:pt x="1452" y="2970"/>
                    <a:pt x="1468" y="2963"/>
                    <a:pt x="1486" y="2960"/>
                  </a:cubicBezTo>
                  <a:cubicBezTo>
                    <a:pt x="1494" y="2958"/>
                    <a:pt x="1502" y="2957"/>
                    <a:pt x="1510" y="2958"/>
                  </a:cubicBezTo>
                  <a:lnTo>
                    <a:pt x="2289" y="2958"/>
                  </a:lnTo>
                  <a:cubicBezTo>
                    <a:pt x="2355" y="2958"/>
                    <a:pt x="2409" y="3011"/>
                    <a:pt x="2409" y="3078"/>
                  </a:cubicBezTo>
                  <a:cubicBezTo>
                    <a:pt x="2409" y="3144"/>
                    <a:pt x="2355" y="3198"/>
                    <a:pt x="2289" y="3198"/>
                  </a:cubicBezTo>
                  <a:lnTo>
                    <a:pt x="1593" y="31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iṧḷide"/>
            <p:cNvSpPr/>
            <p:nvPr/>
          </p:nvSpPr>
          <p:spPr bwMode="auto">
            <a:xfrm>
              <a:off x="1639536" y="2992482"/>
              <a:ext cx="3671951" cy="444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1" name="iśľïďè"/>
            <p:cNvSpPr txBox="1"/>
            <p:nvPr/>
          </p:nvSpPr>
          <p:spPr bwMode="auto">
            <a:xfrm>
              <a:off x="1639535" y="2586732"/>
              <a:ext cx="3672000" cy="40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2" name="ï$ḻïḍè"/>
            <p:cNvSpPr/>
            <p:nvPr/>
          </p:nvSpPr>
          <p:spPr bwMode="auto">
            <a:xfrm>
              <a:off x="1126487" y="2751432"/>
              <a:ext cx="429126" cy="428478"/>
            </a:xfrm>
            <a:custGeom>
              <a:avLst/>
              <a:gdLst>
                <a:gd name="T0" fmla="*/ 6827 w 6827"/>
                <a:gd name="T1" fmla="*/ 910 h 6827"/>
                <a:gd name="T2" fmla="*/ 5916 w 6827"/>
                <a:gd name="T3" fmla="*/ 0 h 6827"/>
                <a:gd name="T4" fmla="*/ 5006 w 6827"/>
                <a:gd name="T5" fmla="*/ 910 h 6827"/>
                <a:gd name="T6" fmla="*/ 5796 w 6827"/>
                <a:gd name="T7" fmla="*/ 1812 h 6827"/>
                <a:gd name="T8" fmla="*/ 4892 w 6827"/>
                <a:gd name="T9" fmla="*/ 2617 h 6827"/>
                <a:gd name="T10" fmla="*/ 1934 w 6827"/>
                <a:gd name="T11" fmla="*/ 2617 h 6827"/>
                <a:gd name="T12" fmla="*/ 796 w 6827"/>
                <a:gd name="T13" fmla="*/ 3755 h 6827"/>
                <a:gd name="T14" fmla="*/ 796 w 6827"/>
                <a:gd name="T15" fmla="*/ 5014 h 6827"/>
                <a:gd name="T16" fmla="*/ 0 w 6827"/>
                <a:gd name="T17" fmla="*/ 5916 h 6827"/>
                <a:gd name="T18" fmla="*/ 910 w 6827"/>
                <a:gd name="T19" fmla="*/ 6827 h 6827"/>
                <a:gd name="T20" fmla="*/ 1820 w 6827"/>
                <a:gd name="T21" fmla="*/ 5916 h 6827"/>
                <a:gd name="T22" fmla="*/ 1024 w 6827"/>
                <a:gd name="T23" fmla="*/ 5014 h 6827"/>
                <a:gd name="T24" fmla="*/ 1024 w 6827"/>
                <a:gd name="T25" fmla="*/ 3755 h 6827"/>
                <a:gd name="T26" fmla="*/ 1934 w 6827"/>
                <a:gd name="T27" fmla="*/ 2844 h 6827"/>
                <a:gd name="T28" fmla="*/ 3757 w 6827"/>
                <a:gd name="T29" fmla="*/ 2844 h 6827"/>
                <a:gd name="T30" fmla="*/ 3300 w 6827"/>
                <a:gd name="T31" fmla="*/ 3755 h 6827"/>
                <a:gd name="T32" fmla="*/ 3300 w 6827"/>
                <a:gd name="T33" fmla="*/ 5014 h 6827"/>
                <a:gd name="T34" fmla="*/ 2503 w 6827"/>
                <a:gd name="T35" fmla="*/ 5916 h 6827"/>
                <a:gd name="T36" fmla="*/ 3413 w 6827"/>
                <a:gd name="T37" fmla="*/ 6827 h 6827"/>
                <a:gd name="T38" fmla="*/ 4324 w 6827"/>
                <a:gd name="T39" fmla="*/ 5916 h 6827"/>
                <a:gd name="T40" fmla="*/ 3527 w 6827"/>
                <a:gd name="T41" fmla="*/ 5014 h 6827"/>
                <a:gd name="T42" fmla="*/ 3527 w 6827"/>
                <a:gd name="T43" fmla="*/ 3755 h 6827"/>
                <a:gd name="T44" fmla="*/ 4437 w 6827"/>
                <a:gd name="T45" fmla="*/ 2844 h 6827"/>
                <a:gd name="T46" fmla="*/ 4892 w 6827"/>
                <a:gd name="T47" fmla="*/ 2844 h 6827"/>
                <a:gd name="T48" fmla="*/ 6025 w 6827"/>
                <a:gd name="T49" fmla="*/ 1814 h 6827"/>
                <a:gd name="T50" fmla="*/ 6827 w 6827"/>
                <a:gd name="T51" fmla="*/ 910 h 6827"/>
                <a:gd name="T52" fmla="*/ 1593 w 6827"/>
                <a:gd name="T53" fmla="*/ 5916 h 6827"/>
                <a:gd name="T54" fmla="*/ 910 w 6827"/>
                <a:gd name="T55" fmla="*/ 6599 h 6827"/>
                <a:gd name="T56" fmla="*/ 228 w 6827"/>
                <a:gd name="T57" fmla="*/ 5916 h 6827"/>
                <a:gd name="T58" fmla="*/ 910 w 6827"/>
                <a:gd name="T59" fmla="*/ 5234 h 6827"/>
                <a:gd name="T60" fmla="*/ 1593 w 6827"/>
                <a:gd name="T61" fmla="*/ 5916 h 6827"/>
                <a:gd name="T62" fmla="*/ 4096 w 6827"/>
                <a:gd name="T63" fmla="*/ 5916 h 6827"/>
                <a:gd name="T64" fmla="*/ 3413 w 6827"/>
                <a:gd name="T65" fmla="*/ 6599 h 6827"/>
                <a:gd name="T66" fmla="*/ 2731 w 6827"/>
                <a:gd name="T67" fmla="*/ 5916 h 6827"/>
                <a:gd name="T68" fmla="*/ 3413 w 6827"/>
                <a:gd name="T69" fmla="*/ 5234 h 6827"/>
                <a:gd name="T70" fmla="*/ 4096 w 6827"/>
                <a:gd name="T71" fmla="*/ 5916 h 6827"/>
                <a:gd name="T72" fmla="*/ 5916 w 6827"/>
                <a:gd name="T73" fmla="*/ 1593 h 6827"/>
                <a:gd name="T74" fmla="*/ 5234 w 6827"/>
                <a:gd name="T75" fmla="*/ 910 h 6827"/>
                <a:gd name="T76" fmla="*/ 5916 w 6827"/>
                <a:gd name="T77" fmla="*/ 228 h 6827"/>
                <a:gd name="T78" fmla="*/ 6599 w 6827"/>
                <a:gd name="T79" fmla="*/ 910 h 6827"/>
                <a:gd name="T80" fmla="*/ 5916 w 6827"/>
                <a:gd name="T81" fmla="*/ 1593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27" h="6827">
                  <a:moveTo>
                    <a:pt x="6827" y="910"/>
                  </a:moveTo>
                  <a:cubicBezTo>
                    <a:pt x="6827" y="410"/>
                    <a:pt x="6417" y="0"/>
                    <a:pt x="5916" y="0"/>
                  </a:cubicBezTo>
                  <a:cubicBezTo>
                    <a:pt x="5416" y="0"/>
                    <a:pt x="5006" y="410"/>
                    <a:pt x="5006" y="910"/>
                  </a:cubicBezTo>
                  <a:cubicBezTo>
                    <a:pt x="5006" y="1370"/>
                    <a:pt x="5352" y="1753"/>
                    <a:pt x="5796" y="1812"/>
                  </a:cubicBezTo>
                  <a:cubicBezTo>
                    <a:pt x="5744" y="2264"/>
                    <a:pt x="5357" y="2617"/>
                    <a:pt x="4892" y="2617"/>
                  </a:cubicBezTo>
                  <a:lnTo>
                    <a:pt x="1934" y="2617"/>
                  </a:lnTo>
                  <a:cubicBezTo>
                    <a:pt x="1308" y="2617"/>
                    <a:pt x="796" y="3129"/>
                    <a:pt x="796" y="3755"/>
                  </a:cubicBezTo>
                  <a:lnTo>
                    <a:pt x="796" y="5014"/>
                  </a:lnTo>
                  <a:cubicBezTo>
                    <a:pt x="349" y="5070"/>
                    <a:pt x="0" y="5454"/>
                    <a:pt x="0" y="5916"/>
                  </a:cubicBezTo>
                  <a:cubicBezTo>
                    <a:pt x="0" y="6417"/>
                    <a:pt x="410" y="6827"/>
                    <a:pt x="910" y="6827"/>
                  </a:cubicBezTo>
                  <a:cubicBezTo>
                    <a:pt x="1411" y="6827"/>
                    <a:pt x="1820" y="6417"/>
                    <a:pt x="1820" y="5916"/>
                  </a:cubicBezTo>
                  <a:cubicBezTo>
                    <a:pt x="1820" y="5454"/>
                    <a:pt x="1471" y="5070"/>
                    <a:pt x="1024" y="5014"/>
                  </a:cubicBezTo>
                  <a:lnTo>
                    <a:pt x="1024" y="3755"/>
                  </a:lnTo>
                  <a:cubicBezTo>
                    <a:pt x="1024" y="3254"/>
                    <a:pt x="1434" y="2844"/>
                    <a:pt x="1934" y="2844"/>
                  </a:cubicBezTo>
                  <a:lnTo>
                    <a:pt x="3757" y="2844"/>
                  </a:lnTo>
                  <a:cubicBezTo>
                    <a:pt x="3480" y="3052"/>
                    <a:pt x="3300" y="3384"/>
                    <a:pt x="3300" y="3755"/>
                  </a:cubicBezTo>
                  <a:lnTo>
                    <a:pt x="3300" y="5014"/>
                  </a:lnTo>
                  <a:cubicBezTo>
                    <a:pt x="2852" y="5070"/>
                    <a:pt x="2503" y="5454"/>
                    <a:pt x="2503" y="5916"/>
                  </a:cubicBezTo>
                  <a:cubicBezTo>
                    <a:pt x="2503" y="6417"/>
                    <a:pt x="2913" y="6827"/>
                    <a:pt x="3413" y="6827"/>
                  </a:cubicBezTo>
                  <a:cubicBezTo>
                    <a:pt x="3914" y="6827"/>
                    <a:pt x="4324" y="6417"/>
                    <a:pt x="4324" y="5916"/>
                  </a:cubicBezTo>
                  <a:cubicBezTo>
                    <a:pt x="4324" y="5454"/>
                    <a:pt x="3975" y="5070"/>
                    <a:pt x="3527" y="5014"/>
                  </a:cubicBezTo>
                  <a:lnTo>
                    <a:pt x="3527" y="3755"/>
                  </a:lnTo>
                  <a:cubicBezTo>
                    <a:pt x="3527" y="3254"/>
                    <a:pt x="3937" y="2844"/>
                    <a:pt x="4437" y="2844"/>
                  </a:cubicBezTo>
                  <a:lnTo>
                    <a:pt x="4892" y="2844"/>
                  </a:lnTo>
                  <a:cubicBezTo>
                    <a:pt x="5482" y="2844"/>
                    <a:pt x="5971" y="2390"/>
                    <a:pt x="6025" y="1814"/>
                  </a:cubicBezTo>
                  <a:cubicBezTo>
                    <a:pt x="6475" y="1760"/>
                    <a:pt x="6827" y="1374"/>
                    <a:pt x="6827" y="910"/>
                  </a:cubicBezTo>
                  <a:close/>
                  <a:moveTo>
                    <a:pt x="1593" y="5916"/>
                  </a:moveTo>
                  <a:cubicBezTo>
                    <a:pt x="1593" y="6292"/>
                    <a:pt x="1286" y="6599"/>
                    <a:pt x="910" y="6599"/>
                  </a:cubicBezTo>
                  <a:cubicBezTo>
                    <a:pt x="535" y="6599"/>
                    <a:pt x="228" y="6292"/>
                    <a:pt x="228" y="5916"/>
                  </a:cubicBezTo>
                  <a:cubicBezTo>
                    <a:pt x="228" y="5541"/>
                    <a:pt x="535" y="5234"/>
                    <a:pt x="910" y="5234"/>
                  </a:cubicBezTo>
                  <a:cubicBezTo>
                    <a:pt x="1286" y="5234"/>
                    <a:pt x="1593" y="5541"/>
                    <a:pt x="1593" y="5916"/>
                  </a:cubicBezTo>
                  <a:close/>
                  <a:moveTo>
                    <a:pt x="4096" y="5916"/>
                  </a:moveTo>
                  <a:cubicBezTo>
                    <a:pt x="4096" y="6292"/>
                    <a:pt x="3789" y="6599"/>
                    <a:pt x="3413" y="6599"/>
                  </a:cubicBezTo>
                  <a:cubicBezTo>
                    <a:pt x="3038" y="6599"/>
                    <a:pt x="2731" y="6292"/>
                    <a:pt x="2731" y="5916"/>
                  </a:cubicBezTo>
                  <a:cubicBezTo>
                    <a:pt x="2731" y="5541"/>
                    <a:pt x="3038" y="5234"/>
                    <a:pt x="3413" y="5234"/>
                  </a:cubicBezTo>
                  <a:cubicBezTo>
                    <a:pt x="3789" y="5234"/>
                    <a:pt x="4096" y="5541"/>
                    <a:pt x="4096" y="5916"/>
                  </a:cubicBezTo>
                  <a:close/>
                  <a:moveTo>
                    <a:pt x="5916" y="1593"/>
                  </a:moveTo>
                  <a:cubicBezTo>
                    <a:pt x="5541" y="1593"/>
                    <a:pt x="5234" y="1286"/>
                    <a:pt x="5234" y="910"/>
                  </a:cubicBezTo>
                  <a:cubicBezTo>
                    <a:pt x="5234" y="535"/>
                    <a:pt x="5541" y="228"/>
                    <a:pt x="5916" y="228"/>
                  </a:cubicBezTo>
                  <a:cubicBezTo>
                    <a:pt x="6292" y="228"/>
                    <a:pt x="6599" y="535"/>
                    <a:pt x="6599" y="910"/>
                  </a:cubicBezTo>
                  <a:cubicBezTo>
                    <a:pt x="6599" y="1286"/>
                    <a:pt x="6292" y="1593"/>
                    <a:pt x="5916" y="1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ïşlîḋè"/>
            <p:cNvSpPr/>
            <p:nvPr/>
          </p:nvSpPr>
          <p:spPr bwMode="auto">
            <a:xfrm>
              <a:off x="1639536" y="4265214"/>
              <a:ext cx="3671951" cy="444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4" name="iṡḻîdé"/>
            <p:cNvSpPr txBox="1"/>
            <p:nvPr/>
          </p:nvSpPr>
          <p:spPr bwMode="auto">
            <a:xfrm>
              <a:off x="1639535" y="3859464"/>
              <a:ext cx="3672000" cy="40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5" name="íSḻíḑè"/>
            <p:cNvSpPr/>
            <p:nvPr/>
          </p:nvSpPr>
          <p:spPr bwMode="auto">
            <a:xfrm>
              <a:off x="1126487" y="4062903"/>
              <a:ext cx="457587" cy="321548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íSliďe"/>
            <p:cNvSpPr/>
            <p:nvPr/>
          </p:nvSpPr>
          <p:spPr bwMode="auto">
            <a:xfrm>
              <a:off x="1639536" y="5537945"/>
              <a:ext cx="3671951" cy="444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text.</a:t>
              </a:r>
              <a:endParaRPr lang="en-US" altLang="zh-CN" sz="1100" dirty="0"/>
            </a:p>
          </p:txBody>
        </p:sp>
        <p:sp>
          <p:nvSpPr>
            <p:cNvPr id="17" name="íṥľîḑe"/>
            <p:cNvSpPr txBox="1"/>
            <p:nvPr/>
          </p:nvSpPr>
          <p:spPr bwMode="auto">
            <a:xfrm>
              <a:off x="1639535" y="5132195"/>
              <a:ext cx="3672000" cy="40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/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  <a:endParaRPr lang="zh-CN" altLang="en-US" sz="1800" b="1" dirty="0"/>
            </a:p>
          </p:txBody>
        </p:sp>
        <p:sp>
          <p:nvSpPr>
            <p:cNvPr id="18" name="î$ľíḍe"/>
            <p:cNvSpPr/>
            <p:nvPr/>
          </p:nvSpPr>
          <p:spPr bwMode="auto">
            <a:xfrm>
              <a:off x="1126487" y="5337865"/>
              <a:ext cx="461080" cy="314632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82270 w 607639"/>
                <a:gd name="connsiteY14" fmla="*/ 273017 h 414642"/>
                <a:gd name="connsiteX15" fmla="*/ 192432 w 607639"/>
                <a:gd name="connsiteY15" fmla="*/ 273017 h 414642"/>
                <a:gd name="connsiteX16" fmla="*/ 202593 w 607639"/>
                <a:gd name="connsiteY16" fmla="*/ 283153 h 414642"/>
                <a:gd name="connsiteX17" fmla="*/ 192432 w 607639"/>
                <a:gd name="connsiteY17" fmla="*/ 293199 h 414642"/>
                <a:gd name="connsiteX18" fmla="*/ 182270 w 607639"/>
                <a:gd name="connsiteY18" fmla="*/ 293199 h 414642"/>
                <a:gd name="connsiteX19" fmla="*/ 172109 w 607639"/>
                <a:gd name="connsiteY19" fmla="*/ 283153 h 414642"/>
                <a:gd name="connsiteX20" fmla="*/ 182270 w 607639"/>
                <a:gd name="connsiteY20" fmla="*/ 273017 h 414642"/>
                <a:gd name="connsiteX21" fmla="*/ 91153 w 607639"/>
                <a:gd name="connsiteY21" fmla="*/ 273017 h 414642"/>
                <a:gd name="connsiteX22" fmla="*/ 141783 w 607639"/>
                <a:gd name="connsiteY22" fmla="*/ 273017 h 414642"/>
                <a:gd name="connsiteX23" fmla="*/ 151927 w 607639"/>
                <a:gd name="connsiteY23" fmla="*/ 283153 h 414642"/>
                <a:gd name="connsiteX24" fmla="*/ 141783 w 607639"/>
                <a:gd name="connsiteY24" fmla="*/ 293199 h 414642"/>
                <a:gd name="connsiteX25" fmla="*/ 91153 w 607639"/>
                <a:gd name="connsiteY25" fmla="*/ 293199 h 414642"/>
                <a:gd name="connsiteX26" fmla="*/ 81009 w 607639"/>
                <a:gd name="connsiteY26" fmla="*/ 283153 h 414642"/>
                <a:gd name="connsiteX27" fmla="*/ 91153 w 607639"/>
                <a:gd name="connsiteY27" fmla="*/ 273017 h 414642"/>
                <a:gd name="connsiteX28" fmla="*/ 313935 w 607639"/>
                <a:gd name="connsiteY28" fmla="*/ 242748 h 414642"/>
                <a:gd name="connsiteX29" fmla="*/ 293732 w 607639"/>
                <a:gd name="connsiteY29" fmla="*/ 262923 h 414642"/>
                <a:gd name="connsiteX30" fmla="*/ 313935 w 607639"/>
                <a:gd name="connsiteY30" fmla="*/ 283186 h 414642"/>
                <a:gd name="connsiteX31" fmla="*/ 334226 w 607639"/>
                <a:gd name="connsiteY31" fmla="*/ 262923 h 414642"/>
                <a:gd name="connsiteX32" fmla="*/ 313935 w 607639"/>
                <a:gd name="connsiteY32" fmla="*/ 242748 h 414642"/>
                <a:gd name="connsiteX33" fmla="*/ 458728 w 607639"/>
                <a:gd name="connsiteY33" fmla="*/ 235613 h 414642"/>
                <a:gd name="connsiteX34" fmla="*/ 472877 w 607639"/>
                <a:gd name="connsiteY34" fmla="*/ 235613 h 414642"/>
                <a:gd name="connsiteX35" fmla="*/ 486046 w 607639"/>
                <a:gd name="connsiteY35" fmla="*/ 248765 h 414642"/>
                <a:gd name="connsiteX36" fmla="*/ 499215 w 607639"/>
                <a:gd name="connsiteY36" fmla="*/ 235613 h 414642"/>
                <a:gd name="connsiteX37" fmla="*/ 513453 w 607639"/>
                <a:gd name="connsiteY37" fmla="*/ 235613 h 414642"/>
                <a:gd name="connsiteX38" fmla="*/ 513453 w 607639"/>
                <a:gd name="connsiteY38" fmla="*/ 249743 h 414642"/>
                <a:gd name="connsiteX39" fmla="*/ 500283 w 607639"/>
                <a:gd name="connsiteY39" fmla="*/ 262895 h 414642"/>
                <a:gd name="connsiteX40" fmla="*/ 513453 w 607639"/>
                <a:gd name="connsiteY40" fmla="*/ 276048 h 414642"/>
                <a:gd name="connsiteX41" fmla="*/ 513453 w 607639"/>
                <a:gd name="connsiteY41" fmla="*/ 290178 h 414642"/>
                <a:gd name="connsiteX42" fmla="*/ 506334 w 607639"/>
                <a:gd name="connsiteY42" fmla="*/ 293199 h 414642"/>
                <a:gd name="connsiteX43" fmla="*/ 499215 w 607639"/>
                <a:gd name="connsiteY43" fmla="*/ 290178 h 414642"/>
                <a:gd name="connsiteX44" fmla="*/ 486046 w 607639"/>
                <a:gd name="connsiteY44" fmla="*/ 277025 h 414642"/>
                <a:gd name="connsiteX45" fmla="*/ 472877 w 607639"/>
                <a:gd name="connsiteY45" fmla="*/ 290178 h 414642"/>
                <a:gd name="connsiteX46" fmla="*/ 465847 w 607639"/>
                <a:gd name="connsiteY46" fmla="*/ 293199 h 414642"/>
                <a:gd name="connsiteX47" fmla="*/ 458728 w 607639"/>
                <a:gd name="connsiteY47" fmla="*/ 290178 h 414642"/>
                <a:gd name="connsiteX48" fmla="*/ 458728 w 607639"/>
                <a:gd name="connsiteY48" fmla="*/ 276048 h 414642"/>
                <a:gd name="connsiteX49" fmla="*/ 471898 w 607639"/>
                <a:gd name="connsiteY49" fmla="*/ 262895 h 414642"/>
                <a:gd name="connsiteX50" fmla="*/ 458728 w 607639"/>
                <a:gd name="connsiteY50" fmla="*/ 249743 h 414642"/>
                <a:gd name="connsiteX51" fmla="*/ 458728 w 607639"/>
                <a:gd name="connsiteY51" fmla="*/ 235613 h 414642"/>
                <a:gd name="connsiteX52" fmla="*/ 161988 w 607639"/>
                <a:gd name="connsiteY52" fmla="*/ 232583 h 414642"/>
                <a:gd name="connsiteX53" fmla="*/ 232948 w 607639"/>
                <a:gd name="connsiteY53" fmla="*/ 232583 h 414642"/>
                <a:gd name="connsiteX54" fmla="*/ 243098 w 607639"/>
                <a:gd name="connsiteY54" fmla="*/ 242719 h 414642"/>
                <a:gd name="connsiteX55" fmla="*/ 232948 w 607639"/>
                <a:gd name="connsiteY55" fmla="*/ 252765 h 414642"/>
                <a:gd name="connsiteX56" fmla="*/ 161988 w 607639"/>
                <a:gd name="connsiteY56" fmla="*/ 252765 h 414642"/>
                <a:gd name="connsiteX57" fmla="*/ 151927 w 607639"/>
                <a:gd name="connsiteY57" fmla="*/ 242719 h 414642"/>
                <a:gd name="connsiteX58" fmla="*/ 161988 w 607639"/>
                <a:gd name="connsiteY58" fmla="*/ 232583 h 414642"/>
                <a:gd name="connsiteX59" fmla="*/ 91146 w 607639"/>
                <a:gd name="connsiteY59" fmla="*/ 232583 h 414642"/>
                <a:gd name="connsiteX60" fmla="*/ 121467 w 607639"/>
                <a:gd name="connsiteY60" fmla="*/ 232583 h 414642"/>
                <a:gd name="connsiteX61" fmla="*/ 131604 w 607639"/>
                <a:gd name="connsiteY61" fmla="*/ 242719 h 414642"/>
                <a:gd name="connsiteX62" fmla="*/ 121467 w 607639"/>
                <a:gd name="connsiteY62" fmla="*/ 252765 h 414642"/>
                <a:gd name="connsiteX63" fmla="*/ 91146 w 607639"/>
                <a:gd name="connsiteY63" fmla="*/ 252765 h 414642"/>
                <a:gd name="connsiteX64" fmla="*/ 81009 w 607639"/>
                <a:gd name="connsiteY64" fmla="*/ 242719 h 414642"/>
                <a:gd name="connsiteX65" fmla="*/ 91146 w 607639"/>
                <a:gd name="connsiteY65" fmla="*/ 232583 h 414642"/>
                <a:gd name="connsiteX66" fmla="*/ 182270 w 607639"/>
                <a:gd name="connsiteY66" fmla="*/ 192149 h 414642"/>
                <a:gd name="connsiteX67" fmla="*/ 192432 w 607639"/>
                <a:gd name="connsiteY67" fmla="*/ 192149 h 414642"/>
                <a:gd name="connsiteX68" fmla="*/ 202593 w 607639"/>
                <a:gd name="connsiteY68" fmla="*/ 202196 h 414642"/>
                <a:gd name="connsiteX69" fmla="*/ 192432 w 607639"/>
                <a:gd name="connsiteY69" fmla="*/ 212331 h 414642"/>
                <a:gd name="connsiteX70" fmla="*/ 182270 w 607639"/>
                <a:gd name="connsiteY70" fmla="*/ 212331 h 414642"/>
                <a:gd name="connsiteX71" fmla="*/ 172109 w 607639"/>
                <a:gd name="connsiteY71" fmla="*/ 202196 h 414642"/>
                <a:gd name="connsiteX72" fmla="*/ 182270 w 607639"/>
                <a:gd name="connsiteY72" fmla="*/ 192149 h 414642"/>
                <a:gd name="connsiteX73" fmla="*/ 91153 w 607639"/>
                <a:gd name="connsiteY73" fmla="*/ 192149 h 414642"/>
                <a:gd name="connsiteX74" fmla="*/ 141783 w 607639"/>
                <a:gd name="connsiteY74" fmla="*/ 192149 h 414642"/>
                <a:gd name="connsiteX75" fmla="*/ 151927 w 607639"/>
                <a:gd name="connsiteY75" fmla="*/ 202196 h 414642"/>
                <a:gd name="connsiteX76" fmla="*/ 141783 w 607639"/>
                <a:gd name="connsiteY76" fmla="*/ 212331 h 414642"/>
                <a:gd name="connsiteX77" fmla="*/ 91153 w 607639"/>
                <a:gd name="connsiteY77" fmla="*/ 212331 h 414642"/>
                <a:gd name="connsiteX78" fmla="*/ 81009 w 607639"/>
                <a:gd name="connsiteY78" fmla="*/ 202196 h 414642"/>
                <a:gd name="connsiteX79" fmla="*/ 91153 w 607639"/>
                <a:gd name="connsiteY79" fmla="*/ 192149 h 414642"/>
                <a:gd name="connsiteX80" fmla="*/ 161988 w 607639"/>
                <a:gd name="connsiteY80" fmla="*/ 151716 h 414642"/>
                <a:gd name="connsiteX81" fmla="*/ 232948 w 607639"/>
                <a:gd name="connsiteY81" fmla="*/ 151716 h 414642"/>
                <a:gd name="connsiteX82" fmla="*/ 243098 w 607639"/>
                <a:gd name="connsiteY82" fmla="*/ 161763 h 414642"/>
                <a:gd name="connsiteX83" fmla="*/ 232948 w 607639"/>
                <a:gd name="connsiteY83" fmla="*/ 171898 h 414642"/>
                <a:gd name="connsiteX84" fmla="*/ 161988 w 607639"/>
                <a:gd name="connsiteY84" fmla="*/ 171898 h 414642"/>
                <a:gd name="connsiteX85" fmla="*/ 151927 w 607639"/>
                <a:gd name="connsiteY85" fmla="*/ 161763 h 414642"/>
                <a:gd name="connsiteX86" fmla="*/ 161988 w 607639"/>
                <a:gd name="connsiteY86" fmla="*/ 151716 h 414642"/>
                <a:gd name="connsiteX87" fmla="*/ 91146 w 607639"/>
                <a:gd name="connsiteY87" fmla="*/ 151716 h 414642"/>
                <a:gd name="connsiteX88" fmla="*/ 121467 w 607639"/>
                <a:gd name="connsiteY88" fmla="*/ 151716 h 414642"/>
                <a:gd name="connsiteX89" fmla="*/ 131604 w 607639"/>
                <a:gd name="connsiteY89" fmla="*/ 161763 h 414642"/>
                <a:gd name="connsiteX90" fmla="*/ 121467 w 607639"/>
                <a:gd name="connsiteY90" fmla="*/ 171898 h 414642"/>
                <a:gd name="connsiteX91" fmla="*/ 91146 w 607639"/>
                <a:gd name="connsiteY91" fmla="*/ 171898 h 414642"/>
                <a:gd name="connsiteX92" fmla="*/ 81009 w 607639"/>
                <a:gd name="connsiteY92" fmla="*/ 161763 h 414642"/>
                <a:gd name="connsiteX93" fmla="*/ 91146 w 607639"/>
                <a:gd name="connsiteY93" fmla="*/ 151716 h 414642"/>
                <a:gd name="connsiteX94" fmla="*/ 182270 w 607639"/>
                <a:gd name="connsiteY94" fmla="*/ 111211 h 414642"/>
                <a:gd name="connsiteX95" fmla="*/ 192432 w 607639"/>
                <a:gd name="connsiteY95" fmla="*/ 111211 h 414642"/>
                <a:gd name="connsiteX96" fmla="*/ 202593 w 607639"/>
                <a:gd name="connsiteY96" fmla="*/ 121337 h 414642"/>
                <a:gd name="connsiteX97" fmla="*/ 192432 w 607639"/>
                <a:gd name="connsiteY97" fmla="*/ 131463 h 414642"/>
                <a:gd name="connsiteX98" fmla="*/ 182270 w 607639"/>
                <a:gd name="connsiteY98" fmla="*/ 131463 h 414642"/>
                <a:gd name="connsiteX99" fmla="*/ 172109 w 607639"/>
                <a:gd name="connsiteY99" fmla="*/ 121337 h 414642"/>
                <a:gd name="connsiteX100" fmla="*/ 182270 w 607639"/>
                <a:gd name="connsiteY100" fmla="*/ 111211 h 414642"/>
                <a:gd name="connsiteX101" fmla="*/ 91153 w 607639"/>
                <a:gd name="connsiteY101" fmla="*/ 111211 h 414642"/>
                <a:gd name="connsiteX102" fmla="*/ 141783 w 607639"/>
                <a:gd name="connsiteY102" fmla="*/ 111211 h 414642"/>
                <a:gd name="connsiteX103" fmla="*/ 151927 w 607639"/>
                <a:gd name="connsiteY103" fmla="*/ 121337 h 414642"/>
                <a:gd name="connsiteX104" fmla="*/ 141783 w 607639"/>
                <a:gd name="connsiteY104" fmla="*/ 131463 h 414642"/>
                <a:gd name="connsiteX105" fmla="*/ 91153 w 607639"/>
                <a:gd name="connsiteY105" fmla="*/ 131463 h 414642"/>
                <a:gd name="connsiteX106" fmla="*/ 81009 w 607639"/>
                <a:gd name="connsiteY106" fmla="*/ 121337 h 414642"/>
                <a:gd name="connsiteX107" fmla="*/ 91153 w 607639"/>
                <a:gd name="connsiteY107" fmla="*/ 111211 h 414642"/>
                <a:gd name="connsiteX108" fmla="*/ 286570 w 607639"/>
                <a:gd name="connsiteY108" fmla="*/ 83950 h 414642"/>
                <a:gd name="connsiteX109" fmla="*/ 300730 w 607639"/>
                <a:gd name="connsiteY109" fmla="*/ 83950 h 414642"/>
                <a:gd name="connsiteX110" fmla="*/ 313910 w 607639"/>
                <a:gd name="connsiteY110" fmla="*/ 97103 h 414642"/>
                <a:gd name="connsiteX111" fmla="*/ 327090 w 607639"/>
                <a:gd name="connsiteY111" fmla="*/ 83950 h 414642"/>
                <a:gd name="connsiteX112" fmla="*/ 341250 w 607639"/>
                <a:gd name="connsiteY112" fmla="*/ 83950 h 414642"/>
                <a:gd name="connsiteX113" fmla="*/ 341250 w 607639"/>
                <a:gd name="connsiteY113" fmla="*/ 98169 h 414642"/>
                <a:gd name="connsiteX114" fmla="*/ 328070 w 607639"/>
                <a:gd name="connsiteY114" fmla="*/ 111232 h 414642"/>
                <a:gd name="connsiteX115" fmla="*/ 341250 w 607639"/>
                <a:gd name="connsiteY115" fmla="*/ 124385 h 414642"/>
                <a:gd name="connsiteX116" fmla="*/ 341250 w 607639"/>
                <a:gd name="connsiteY116" fmla="*/ 138604 h 414642"/>
                <a:gd name="connsiteX117" fmla="*/ 334215 w 607639"/>
                <a:gd name="connsiteY117" fmla="*/ 141625 h 414642"/>
                <a:gd name="connsiteX118" fmla="*/ 327090 w 607639"/>
                <a:gd name="connsiteY118" fmla="*/ 138604 h 414642"/>
                <a:gd name="connsiteX119" fmla="*/ 313910 w 607639"/>
                <a:gd name="connsiteY119" fmla="*/ 125451 h 414642"/>
                <a:gd name="connsiteX120" fmla="*/ 300730 w 607639"/>
                <a:gd name="connsiteY120" fmla="*/ 138604 h 414642"/>
                <a:gd name="connsiteX121" fmla="*/ 293694 w 607639"/>
                <a:gd name="connsiteY121" fmla="*/ 141625 h 414642"/>
                <a:gd name="connsiteX122" fmla="*/ 286570 w 607639"/>
                <a:gd name="connsiteY122" fmla="*/ 138604 h 414642"/>
                <a:gd name="connsiteX123" fmla="*/ 286570 w 607639"/>
                <a:gd name="connsiteY123" fmla="*/ 124385 h 414642"/>
                <a:gd name="connsiteX124" fmla="*/ 299750 w 607639"/>
                <a:gd name="connsiteY124" fmla="*/ 111232 h 414642"/>
                <a:gd name="connsiteX125" fmla="*/ 286570 w 607639"/>
                <a:gd name="connsiteY125" fmla="*/ 98169 h 414642"/>
                <a:gd name="connsiteX126" fmla="*/ 286570 w 607639"/>
                <a:gd name="connsiteY126" fmla="*/ 83950 h 414642"/>
                <a:gd name="connsiteX127" fmla="*/ 486056 w 607639"/>
                <a:gd name="connsiteY127" fmla="*/ 70777 h 414642"/>
                <a:gd name="connsiteX128" fmla="*/ 494867 w 607639"/>
                <a:gd name="connsiteY128" fmla="*/ 75576 h 414642"/>
                <a:gd name="connsiteX129" fmla="*/ 523524 w 607639"/>
                <a:gd name="connsiteY129" fmla="*/ 104194 h 414642"/>
                <a:gd name="connsiteX130" fmla="*/ 523524 w 607639"/>
                <a:gd name="connsiteY130" fmla="*/ 118325 h 414642"/>
                <a:gd name="connsiteX131" fmla="*/ 516493 w 607639"/>
                <a:gd name="connsiteY131" fmla="*/ 121346 h 414642"/>
                <a:gd name="connsiteX132" fmla="*/ 509374 w 607639"/>
                <a:gd name="connsiteY132" fmla="*/ 118325 h 414642"/>
                <a:gd name="connsiteX133" fmla="*/ 496202 w 607639"/>
                <a:gd name="connsiteY133" fmla="*/ 105171 h 414642"/>
                <a:gd name="connsiteX134" fmla="*/ 496202 w 607639"/>
                <a:gd name="connsiteY134" fmla="*/ 131478 h 414642"/>
                <a:gd name="connsiteX135" fmla="*/ 435417 w 607639"/>
                <a:gd name="connsiteY135" fmla="*/ 192179 h 414642"/>
                <a:gd name="connsiteX136" fmla="*/ 364574 w 607639"/>
                <a:gd name="connsiteY136" fmla="*/ 192179 h 414642"/>
                <a:gd name="connsiteX137" fmla="*/ 324971 w 607639"/>
                <a:gd name="connsiteY137" fmla="*/ 223996 h 414642"/>
                <a:gd name="connsiteX138" fmla="*/ 354429 w 607639"/>
                <a:gd name="connsiteY138" fmla="*/ 262923 h 414642"/>
                <a:gd name="connsiteX139" fmla="*/ 313935 w 607639"/>
                <a:gd name="connsiteY139" fmla="*/ 303360 h 414642"/>
                <a:gd name="connsiteX140" fmla="*/ 273441 w 607639"/>
                <a:gd name="connsiteY140" fmla="*/ 262923 h 414642"/>
                <a:gd name="connsiteX141" fmla="*/ 304501 w 607639"/>
                <a:gd name="connsiteY141" fmla="*/ 223640 h 414642"/>
                <a:gd name="connsiteX142" fmla="*/ 364574 w 607639"/>
                <a:gd name="connsiteY142" fmla="*/ 171916 h 414642"/>
                <a:gd name="connsiteX143" fmla="*/ 435417 w 607639"/>
                <a:gd name="connsiteY143" fmla="*/ 171916 h 414642"/>
                <a:gd name="connsiteX144" fmla="*/ 475999 w 607639"/>
                <a:gd name="connsiteY144" fmla="*/ 131478 h 414642"/>
                <a:gd name="connsiteX145" fmla="*/ 475999 w 607639"/>
                <a:gd name="connsiteY145" fmla="*/ 105171 h 414642"/>
                <a:gd name="connsiteX146" fmla="*/ 462828 w 607639"/>
                <a:gd name="connsiteY146" fmla="*/ 118325 h 414642"/>
                <a:gd name="connsiteX147" fmla="*/ 455708 w 607639"/>
                <a:gd name="connsiteY147" fmla="*/ 121346 h 414642"/>
                <a:gd name="connsiteX148" fmla="*/ 448588 w 607639"/>
                <a:gd name="connsiteY148" fmla="*/ 118325 h 414642"/>
                <a:gd name="connsiteX149" fmla="*/ 448588 w 607639"/>
                <a:gd name="connsiteY149" fmla="*/ 104194 h 414642"/>
                <a:gd name="connsiteX150" fmla="*/ 477245 w 607639"/>
                <a:gd name="connsiteY150" fmla="*/ 75576 h 414642"/>
                <a:gd name="connsiteX151" fmla="*/ 486056 w 607639"/>
                <a:gd name="connsiteY151" fmla="*/ 70777 h 414642"/>
                <a:gd name="connsiteX152" fmla="*/ 161988 w 607639"/>
                <a:gd name="connsiteY152" fmla="*/ 70777 h 414642"/>
                <a:gd name="connsiteX153" fmla="*/ 232948 w 607639"/>
                <a:gd name="connsiteY153" fmla="*/ 70777 h 414642"/>
                <a:gd name="connsiteX154" fmla="*/ 243098 w 607639"/>
                <a:gd name="connsiteY154" fmla="*/ 80903 h 414642"/>
                <a:gd name="connsiteX155" fmla="*/ 232948 w 607639"/>
                <a:gd name="connsiteY155" fmla="*/ 91029 h 414642"/>
                <a:gd name="connsiteX156" fmla="*/ 161988 w 607639"/>
                <a:gd name="connsiteY156" fmla="*/ 91029 h 414642"/>
                <a:gd name="connsiteX157" fmla="*/ 151927 w 607639"/>
                <a:gd name="connsiteY157" fmla="*/ 80903 h 414642"/>
                <a:gd name="connsiteX158" fmla="*/ 161988 w 607639"/>
                <a:gd name="connsiteY158" fmla="*/ 70777 h 414642"/>
                <a:gd name="connsiteX159" fmla="*/ 91146 w 607639"/>
                <a:gd name="connsiteY159" fmla="*/ 70777 h 414642"/>
                <a:gd name="connsiteX160" fmla="*/ 121467 w 607639"/>
                <a:gd name="connsiteY160" fmla="*/ 70777 h 414642"/>
                <a:gd name="connsiteX161" fmla="*/ 131604 w 607639"/>
                <a:gd name="connsiteY161" fmla="*/ 80903 h 414642"/>
                <a:gd name="connsiteX162" fmla="*/ 121467 w 607639"/>
                <a:gd name="connsiteY162" fmla="*/ 91029 h 414642"/>
                <a:gd name="connsiteX163" fmla="*/ 91146 w 607639"/>
                <a:gd name="connsiteY163" fmla="*/ 91029 h 414642"/>
                <a:gd name="connsiteX164" fmla="*/ 81009 w 607639"/>
                <a:gd name="connsiteY164" fmla="*/ 80903 h 414642"/>
                <a:gd name="connsiteX165" fmla="*/ 91146 w 607639"/>
                <a:gd name="connsiteY165" fmla="*/ 70777 h 414642"/>
                <a:gd name="connsiteX166" fmla="*/ 70848 w 607639"/>
                <a:gd name="connsiteY166" fmla="*/ 20177 h 414642"/>
                <a:gd name="connsiteX167" fmla="*/ 60791 w 607639"/>
                <a:gd name="connsiteY167" fmla="*/ 30309 h 414642"/>
                <a:gd name="connsiteX168" fmla="*/ 60791 w 607639"/>
                <a:gd name="connsiteY168" fmla="*/ 343802 h 414642"/>
                <a:gd name="connsiteX169" fmla="*/ 222780 w 607639"/>
                <a:gd name="connsiteY169" fmla="*/ 343802 h 414642"/>
                <a:gd name="connsiteX170" fmla="*/ 232927 w 607639"/>
                <a:gd name="connsiteY170" fmla="*/ 353935 h 414642"/>
                <a:gd name="connsiteX171" fmla="*/ 232927 w 607639"/>
                <a:gd name="connsiteY171" fmla="*/ 364067 h 414642"/>
                <a:gd name="connsiteX172" fmla="*/ 374712 w 607639"/>
                <a:gd name="connsiteY172" fmla="*/ 364067 h 414642"/>
                <a:gd name="connsiteX173" fmla="*/ 374712 w 607639"/>
                <a:gd name="connsiteY173" fmla="*/ 353935 h 414642"/>
                <a:gd name="connsiteX174" fmla="*/ 384859 w 607639"/>
                <a:gd name="connsiteY174" fmla="*/ 343802 h 414642"/>
                <a:gd name="connsiteX175" fmla="*/ 546848 w 607639"/>
                <a:gd name="connsiteY175" fmla="*/ 343802 h 414642"/>
                <a:gd name="connsiteX176" fmla="*/ 546848 w 607639"/>
                <a:gd name="connsiteY176" fmla="*/ 30309 h 414642"/>
                <a:gd name="connsiteX177" fmla="*/ 536702 w 607639"/>
                <a:gd name="connsiteY177" fmla="*/ 20177 h 414642"/>
                <a:gd name="connsiteX178" fmla="*/ 70848 w 607639"/>
                <a:gd name="connsiteY178" fmla="*/ 0 h 414642"/>
                <a:gd name="connsiteX179" fmla="*/ 536702 w 607639"/>
                <a:gd name="connsiteY179" fmla="*/ 0 h 414642"/>
                <a:gd name="connsiteX180" fmla="*/ 567142 w 607639"/>
                <a:gd name="connsiteY180" fmla="*/ 30309 h 414642"/>
                <a:gd name="connsiteX181" fmla="*/ 567142 w 607639"/>
                <a:gd name="connsiteY181" fmla="*/ 343802 h 414642"/>
                <a:gd name="connsiteX182" fmla="*/ 597492 w 607639"/>
                <a:gd name="connsiteY182" fmla="*/ 343802 h 414642"/>
                <a:gd name="connsiteX183" fmla="*/ 607639 w 607639"/>
                <a:gd name="connsiteY183" fmla="*/ 353935 h 414642"/>
                <a:gd name="connsiteX184" fmla="*/ 607639 w 607639"/>
                <a:gd name="connsiteY184" fmla="*/ 384244 h 414642"/>
                <a:gd name="connsiteX185" fmla="*/ 577199 w 607639"/>
                <a:gd name="connsiteY185" fmla="*/ 414642 h 414642"/>
                <a:gd name="connsiteX186" fmla="*/ 30351 w 607639"/>
                <a:gd name="connsiteY186" fmla="*/ 414642 h 414642"/>
                <a:gd name="connsiteX187" fmla="*/ 0 w 607639"/>
                <a:gd name="connsiteY187" fmla="*/ 384244 h 414642"/>
                <a:gd name="connsiteX188" fmla="*/ 0 w 607639"/>
                <a:gd name="connsiteY188" fmla="*/ 353935 h 414642"/>
                <a:gd name="connsiteX189" fmla="*/ 10147 w 607639"/>
                <a:gd name="connsiteY189" fmla="*/ 343802 h 414642"/>
                <a:gd name="connsiteX190" fmla="*/ 40497 w 607639"/>
                <a:gd name="connsiteY190" fmla="*/ 343802 h 414642"/>
                <a:gd name="connsiteX191" fmla="*/ 40497 w 607639"/>
                <a:gd name="connsiteY191" fmla="*/ 30309 h 414642"/>
                <a:gd name="connsiteX192" fmla="*/ 70848 w 607639"/>
                <a:gd name="connsiteY192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82270" y="273017"/>
                  </a:moveTo>
                  <a:lnTo>
                    <a:pt x="192432" y="273017"/>
                  </a:lnTo>
                  <a:cubicBezTo>
                    <a:pt x="198493" y="273017"/>
                    <a:pt x="202593" y="277018"/>
                    <a:pt x="202593" y="283153"/>
                  </a:cubicBezTo>
                  <a:cubicBezTo>
                    <a:pt x="202593" y="289198"/>
                    <a:pt x="198493" y="293199"/>
                    <a:pt x="192432" y="293199"/>
                  </a:cubicBezTo>
                  <a:lnTo>
                    <a:pt x="182270" y="293199"/>
                  </a:lnTo>
                  <a:cubicBezTo>
                    <a:pt x="176209" y="293199"/>
                    <a:pt x="172109" y="289198"/>
                    <a:pt x="172109" y="283153"/>
                  </a:cubicBezTo>
                  <a:cubicBezTo>
                    <a:pt x="172109" y="277018"/>
                    <a:pt x="176209" y="273017"/>
                    <a:pt x="182270" y="273017"/>
                  </a:cubicBezTo>
                  <a:close/>
                  <a:moveTo>
                    <a:pt x="91153" y="273017"/>
                  </a:moveTo>
                  <a:lnTo>
                    <a:pt x="141783" y="273017"/>
                  </a:lnTo>
                  <a:cubicBezTo>
                    <a:pt x="147834" y="273017"/>
                    <a:pt x="151927" y="277018"/>
                    <a:pt x="151927" y="283153"/>
                  </a:cubicBezTo>
                  <a:cubicBezTo>
                    <a:pt x="151927" y="289198"/>
                    <a:pt x="147834" y="293199"/>
                    <a:pt x="141783" y="293199"/>
                  </a:cubicBezTo>
                  <a:lnTo>
                    <a:pt x="91153" y="293199"/>
                  </a:lnTo>
                  <a:cubicBezTo>
                    <a:pt x="85102" y="293199"/>
                    <a:pt x="81009" y="289198"/>
                    <a:pt x="81009" y="283153"/>
                  </a:cubicBezTo>
                  <a:cubicBezTo>
                    <a:pt x="81009" y="277018"/>
                    <a:pt x="85102" y="273017"/>
                    <a:pt x="91153" y="273017"/>
                  </a:cubicBezTo>
                  <a:close/>
                  <a:moveTo>
                    <a:pt x="313935" y="242748"/>
                  </a:moveTo>
                  <a:cubicBezTo>
                    <a:pt x="302810" y="242748"/>
                    <a:pt x="293732" y="251813"/>
                    <a:pt x="293732" y="262923"/>
                  </a:cubicBezTo>
                  <a:cubicBezTo>
                    <a:pt x="293732" y="274032"/>
                    <a:pt x="302810" y="283186"/>
                    <a:pt x="313935" y="283186"/>
                  </a:cubicBezTo>
                  <a:cubicBezTo>
                    <a:pt x="325060" y="283186"/>
                    <a:pt x="334226" y="274032"/>
                    <a:pt x="334226" y="262923"/>
                  </a:cubicBezTo>
                  <a:cubicBezTo>
                    <a:pt x="334226" y="251813"/>
                    <a:pt x="325060" y="242748"/>
                    <a:pt x="313935" y="242748"/>
                  </a:cubicBezTo>
                  <a:close/>
                  <a:moveTo>
                    <a:pt x="458728" y="235613"/>
                  </a:moveTo>
                  <a:cubicBezTo>
                    <a:pt x="462821" y="231525"/>
                    <a:pt x="468872" y="231525"/>
                    <a:pt x="472877" y="235613"/>
                  </a:cubicBezTo>
                  <a:lnTo>
                    <a:pt x="486046" y="248765"/>
                  </a:lnTo>
                  <a:lnTo>
                    <a:pt x="499215" y="235613"/>
                  </a:lnTo>
                  <a:cubicBezTo>
                    <a:pt x="503309" y="231525"/>
                    <a:pt x="509360" y="231525"/>
                    <a:pt x="513453" y="235613"/>
                  </a:cubicBezTo>
                  <a:cubicBezTo>
                    <a:pt x="517457" y="239612"/>
                    <a:pt x="517457" y="245744"/>
                    <a:pt x="513453" y="249743"/>
                  </a:cubicBezTo>
                  <a:lnTo>
                    <a:pt x="500283" y="262895"/>
                  </a:lnTo>
                  <a:lnTo>
                    <a:pt x="513453" y="276048"/>
                  </a:lnTo>
                  <a:cubicBezTo>
                    <a:pt x="517457" y="280136"/>
                    <a:pt x="517457" y="286179"/>
                    <a:pt x="513453" y="290178"/>
                  </a:cubicBezTo>
                  <a:cubicBezTo>
                    <a:pt x="511406" y="292222"/>
                    <a:pt x="509360" y="293199"/>
                    <a:pt x="506334" y="293199"/>
                  </a:cubicBezTo>
                  <a:cubicBezTo>
                    <a:pt x="503309" y="293199"/>
                    <a:pt x="501262" y="292222"/>
                    <a:pt x="499215" y="290178"/>
                  </a:cubicBezTo>
                  <a:lnTo>
                    <a:pt x="486046" y="277025"/>
                  </a:lnTo>
                  <a:lnTo>
                    <a:pt x="472877" y="290178"/>
                  </a:lnTo>
                  <a:cubicBezTo>
                    <a:pt x="470919" y="292222"/>
                    <a:pt x="468872" y="293199"/>
                    <a:pt x="465847" y="293199"/>
                  </a:cubicBezTo>
                  <a:cubicBezTo>
                    <a:pt x="462821" y="293199"/>
                    <a:pt x="460775" y="292222"/>
                    <a:pt x="458728" y="290178"/>
                  </a:cubicBezTo>
                  <a:cubicBezTo>
                    <a:pt x="454724" y="286179"/>
                    <a:pt x="454724" y="280136"/>
                    <a:pt x="458728" y="276048"/>
                  </a:cubicBezTo>
                  <a:lnTo>
                    <a:pt x="471898" y="262895"/>
                  </a:lnTo>
                  <a:lnTo>
                    <a:pt x="458728" y="249743"/>
                  </a:lnTo>
                  <a:cubicBezTo>
                    <a:pt x="454724" y="245744"/>
                    <a:pt x="454724" y="239612"/>
                    <a:pt x="458728" y="235613"/>
                  </a:cubicBezTo>
                  <a:close/>
                  <a:moveTo>
                    <a:pt x="161988" y="232583"/>
                  </a:moveTo>
                  <a:lnTo>
                    <a:pt x="232948" y="232583"/>
                  </a:lnTo>
                  <a:cubicBezTo>
                    <a:pt x="239002" y="232583"/>
                    <a:pt x="243098" y="236584"/>
                    <a:pt x="243098" y="242719"/>
                  </a:cubicBezTo>
                  <a:cubicBezTo>
                    <a:pt x="243098" y="248764"/>
                    <a:pt x="239002" y="252765"/>
                    <a:pt x="232948" y="252765"/>
                  </a:cubicBezTo>
                  <a:lnTo>
                    <a:pt x="161988" y="252765"/>
                  </a:lnTo>
                  <a:cubicBezTo>
                    <a:pt x="155934" y="252765"/>
                    <a:pt x="151927" y="248764"/>
                    <a:pt x="151927" y="242719"/>
                  </a:cubicBezTo>
                  <a:cubicBezTo>
                    <a:pt x="151927" y="236584"/>
                    <a:pt x="155934" y="232583"/>
                    <a:pt x="161988" y="232583"/>
                  </a:cubicBezTo>
                  <a:close/>
                  <a:moveTo>
                    <a:pt x="91146" y="232583"/>
                  </a:moveTo>
                  <a:lnTo>
                    <a:pt x="121467" y="232583"/>
                  </a:lnTo>
                  <a:cubicBezTo>
                    <a:pt x="127603" y="232583"/>
                    <a:pt x="131604" y="236584"/>
                    <a:pt x="131604" y="242719"/>
                  </a:cubicBezTo>
                  <a:cubicBezTo>
                    <a:pt x="131604" y="248764"/>
                    <a:pt x="127603" y="252765"/>
                    <a:pt x="121467" y="252765"/>
                  </a:cubicBezTo>
                  <a:lnTo>
                    <a:pt x="91146" y="252765"/>
                  </a:lnTo>
                  <a:cubicBezTo>
                    <a:pt x="85099" y="252765"/>
                    <a:pt x="81009" y="248764"/>
                    <a:pt x="81009" y="242719"/>
                  </a:cubicBezTo>
                  <a:cubicBezTo>
                    <a:pt x="81009" y="236584"/>
                    <a:pt x="85099" y="232583"/>
                    <a:pt x="91146" y="232583"/>
                  </a:cubicBezTo>
                  <a:close/>
                  <a:moveTo>
                    <a:pt x="182270" y="192149"/>
                  </a:moveTo>
                  <a:lnTo>
                    <a:pt x="192432" y="192149"/>
                  </a:lnTo>
                  <a:cubicBezTo>
                    <a:pt x="198493" y="192149"/>
                    <a:pt x="202593" y="196150"/>
                    <a:pt x="202593" y="202196"/>
                  </a:cubicBezTo>
                  <a:cubicBezTo>
                    <a:pt x="202593" y="208330"/>
                    <a:pt x="198493" y="212331"/>
                    <a:pt x="192432" y="212331"/>
                  </a:cubicBezTo>
                  <a:lnTo>
                    <a:pt x="182270" y="212331"/>
                  </a:lnTo>
                  <a:cubicBezTo>
                    <a:pt x="176209" y="212331"/>
                    <a:pt x="172109" y="208330"/>
                    <a:pt x="172109" y="202196"/>
                  </a:cubicBezTo>
                  <a:cubicBezTo>
                    <a:pt x="172109" y="196150"/>
                    <a:pt x="176209" y="192149"/>
                    <a:pt x="182270" y="192149"/>
                  </a:cubicBezTo>
                  <a:close/>
                  <a:moveTo>
                    <a:pt x="91153" y="192149"/>
                  </a:moveTo>
                  <a:lnTo>
                    <a:pt x="141783" y="192149"/>
                  </a:lnTo>
                  <a:cubicBezTo>
                    <a:pt x="147834" y="192149"/>
                    <a:pt x="151927" y="196150"/>
                    <a:pt x="151927" y="202196"/>
                  </a:cubicBezTo>
                  <a:cubicBezTo>
                    <a:pt x="151927" y="208330"/>
                    <a:pt x="147834" y="212331"/>
                    <a:pt x="141783" y="212331"/>
                  </a:cubicBezTo>
                  <a:lnTo>
                    <a:pt x="91153" y="212331"/>
                  </a:lnTo>
                  <a:cubicBezTo>
                    <a:pt x="85102" y="212331"/>
                    <a:pt x="81009" y="208330"/>
                    <a:pt x="81009" y="202196"/>
                  </a:cubicBezTo>
                  <a:cubicBezTo>
                    <a:pt x="81009" y="196150"/>
                    <a:pt x="85102" y="192149"/>
                    <a:pt x="91153" y="192149"/>
                  </a:cubicBezTo>
                  <a:close/>
                  <a:moveTo>
                    <a:pt x="161988" y="151716"/>
                  </a:moveTo>
                  <a:lnTo>
                    <a:pt x="232948" y="151716"/>
                  </a:lnTo>
                  <a:cubicBezTo>
                    <a:pt x="239002" y="151716"/>
                    <a:pt x="243098" y="155717"/>
                    <a:pt x="243098" y="161763"/>
                  </a:cubicBezTo>
                  <a:cubicBezTo>
                    <a:pt x="243098" y="167897"/>
                    <a:pt x="239002" y="171898"/>
                    <a:pt x="232948" y="171898"/>
                  </a:cubicBezTo>
                  <a:lnTo>
                    <a:pt x="161988" y="171898"/>
                  </a:lnTo>
                  <a:cubicBezTo>
                    <a:pt x="155934" y="171898"/>
                    <a:pt x="151927" y="167897"/>
                    <a:pt x="151927" y="161763"/>
                  </a:cubicBezTo>
                  <a:cubicBezTo>
                    <a:pt x="151927" y="155717"/>
                    <a:pt x="155934" y="151716"/>
                    <a:pt x="161988" y="151716"/>
                  </a:cubicBezTo>
                  <a:close/>
                  <a:moveTo>
                    <a:pt x="91146" y="151716"/>
                  </a:moveTo>
                  <a:lnTo>
                    <a:pt x="121467" y="151716"/>
                  </a:lnTo>
                  <a:cubicBezTo>
                    <a:pt x="127603" y="151716"/>
                    <a:pt x="131604" y="155717"/>
                    <a:pt x="131604" y="161763"/>
                  </a:cubicBezTo>
                  <a:cubicBezTo>
                    <a:pt x="131604" y="167897"/>
                    <a:pt x="127603" y="171898"/>
                    <a:pt x="121467" y="171898"/>
                  </a:cubicBezTo>
                  <a:lnTo>
                    <a:pt x="91146" y="171898"/>
                  </a:lnTo>
                  <a:cubicBezTo>
                    <a:pt x="85099" y="171898"/>
                    <a:pt x="81009" y="167897"/>
                    <a:pt x="81009" y="161763"/>
                  </a:cubicBezTo>
                  <a:cubicBezTo>
                    <a:pt x="81009" y="155717"/>
                    <a:pt x="85099" y="151716"/>
                    <a:pt x="91146" y="151716"/>
                  </a:cubicBezTo>
                  <a:close/>
                  <a:moveTo>
                    <a:pt x="182270" y="111211"/>
                  </a:moveTo>
                  <a:lnTo>
                    <a:pt x="192432" y="111211"/>
                  </a:lnTo>
                  <a:cubicBezTo>
                    <a:pt x="198493" y="111211"/>
                    <a:pt x="202593" y="115297"/>
                    <a:pt x="202593" y="121337"/>
                  </a:cubicBezTo>
                  <a:cubicBezTo>
                    <a:pt x="202593" y="127377"/>
                    <a:pt x="198493" y="131463"/>
                    <a:pt x="192432" y="131463"/>
                  </a:cubicBezTo>
                  <a:lnTo>
                    <a:pt x="182270" y="131463"/>
                  </a:lnTo>
                  <a:cubicBezTo>
                    <a:pt x="176209" y="131463"/>
                    <a:pt x="172109" y="127377"/>
                    <a:pt x="172109" y="121337"/>
                  </a:cubicBezTo>
                  <a:cubicBezTo>
                    <a:pt x="172109" y="115297"/>
                    <a:pt x="176209" y="111211"/>
                    <a:pt x="182270" y="111211"/>
                  </a:cubicBezTo>
                  <a:close/>
                  <a:moveTo>
                    <a:pt x="91153" y="111211"/>
                  </a:moveTo>
                  <a:lnTo>
                    <a:pt x="141783" y="111211"/>
                  </a:lnTo>
                  <a:cubicBezTo>
                    <a:pt x="147834" y="111211"/>
                    <a:pt x="151927" y="115297"/>
                    <a:pt x="151927" y="121337"/>
                  </a:cubicBezTo>
                  <a:cubicBezTo>
                    <a:pt x="151927" y="127377"/>
                    <a:pt x="147834" y="131463"/>
                    <a:pt x="141783" y="131463"/>
                  </a:cubicBezTo>
                  <a:lnTo>
                    <a:pt x="91153" y="131463"/>
                  </a:lnTo>
                  <a:cubicBezTo>
                    <a:pt x="85102" y="131463"/>
                    <a:pt x="81009" y="127377"/>
                    <a:pt x="81009" y="121337"/>
                  </a:cubicBezTo>
                  <a:cubicBezTo>
                    <a:pt x="81009" y="115297"/>
                    <a:pt x="85102" y="111211"/>
                    <a:pt x="91153" y="111211"/>
                  </a:cubicBezTo>
                  <a:close/>
                  <a:moveTo>
                    <a:pt x="286570" y="83950"/>
                  </a:moveTo>
                  <a:cubicBezTo>
                    <a:pt x="290577" y="79951"/>
                    <a:pt x="296722" y="79951"/>
                    <a:pt x="300730" y="83950"/>
                  </a:cubicBezTo>
                  <a:lnTo>
                    <a:pt x="313910" y="97103"/>
                  </a:lnTo>
                  <a:lnTo>
                    <a:pt x="327090" y="83950"/>
                  </a:lnTo>
                  <a:cubicBezTo>
                    <a:pt x="331187" y="79951"/>
                    <a:pt x="337243" y="79951"/>
                    <a:pt x="341250" y="83950"/>
                  </a:cubicBezTo>
                  <a:cubicBezTo>
                    <a:pt x="345347" y="88038"/>
                    <a:pt x="345347" y="94081"/>
                    <a:pt x="341250" y="98169"/>
                  </a:cubicBezTo>
                  <a:lnTo>
                    <a:pt x="328070" y="111232"/>
                  </a:lnTo>
                  <a:lnTo>
                    <a:pt x="341250" y="124385"/>
                  </a:lnTo>
                  <a:cubicBezTo>
                    <a:pt x="345347" y="128473"/>
                    <a:pt x="345347" y="134516"/>
                    <a:pt x="341250" y="138604"/>
                  </a:cubicBezTo>
                  <a:cubicBezTo>
                    <a:pt x="339291" y="140559"/>
                    <a:pt x="337243" y="141625"/>
                    <a:pt x="334215" y="141625"/>
                  </a:cubicBezTo>
                  <a:cubicBezTo>
                    <a:pt x="331187" y="141625"/>
                    <a:pt x="329139" y="140559"/>
                    <a:pt x="327090" y="138604"/>
                  </a:cubicBezTo>
                  <a:lnTo>
                    <a:pt x="313910" y="125451"/>
                  </a:lnTo>
                  <a:lnTo>
                    <a:pt x="300730" y="138604"/>
                  </a:lnTo>
                  <a:cubicBezTo>
                    <a:pt x="298681" y="140559"/>
                    <a:pt x="296722" y="141625"/>
                    <a:pt x="293694" y="141625"/>
                  </a:cubicBezTo>
                  <a:cubicBezTo>
                    <a:pt x="290577" y="141625"/>
                    <a:pt x="288618" y="140559"/>
                    <a:pt x="286570" y="138604"/>
                  </a:cubicBezTo>
                  <a:cubicBezTo>
                    <a:pt x="282473" y="134516"/>
                    <a:pt x="282473" y="128473"/>
                    <a:pt x="286570" y="124385"/>
                  </a:cubicBezTo>
                  <a:lnTo>
                    <a:pt x="299750" y="111232"/>
                  </a:lnTo>
                  <a:lnTo>
                    <a:pt x="286570" y="98169"/>
                  </a:lnTo>
                  <a:cubicBezTo>
                    <a:pt x="282473" y="94081"/>
                    <a:pt x="282473" y="88038"/>
                    <a:pt x="286570" y="83950"/>
                  </a:cubicBezTo>
                  <a:close/>
                  <a:moveTo>
                    <a:pt x="486056" y="70777"/>
                  </a:moveTo>
                  <a:cubicBezTo>
                    <a:pt x="490150" y="70777"/>
                    <a:pt x="493265" y="72555"/>
                    <a:pt x="494867" y="75576"/>
                  </a:cubicBezTo>
                  <a:lnTo>
                    <a:pt x="523524" y="104194"/>
                  </a:lnTo>
                  <a:cubicBezTo>
                    <a:pt x="527618" y="108193"/>
                    <a:pt x="527618" y="114325"/>
                    <a:pt x="523524" y="118325"/>
                  </a:cubicBezTo>
                  <a:cubicBezTo>
                    <a:pt x="521566" y="120369"/>
                    <a:pt x="519519" y="121346"/>
                    <a:pt x="516493" y="121346"/>
                  </a:cubicBezTo>
                  <a:cubicBezTo>
                    <a:pt x="513467" y="121346"/>
                    <a:pt x="511420" y="120369"/>
                    <a:pt x="509374" y="118325"/>
                  </a:cubicBezTo>
                  <a:lnTo>
                    <a:pt x="496202" y="105171"/>
                  </a:lnTo>
                  <a:lnTo>
                    <a:pt x="496202" y="131478"/>
                  </a:lnTo>
                  <a:cubicBezTo>
                    <a:pt x="496202" y="164806"/>
                    <a:pt x="468880" y="192179"/>
                    <a:pt x="435417" y="192179"/>
                  </a:cubicBezTo>
                  <a:lnTo>
                    <a:pt x="364574" y="192179"/>
                  </a:lnTo>
                  <a:cubicBezTo>
                    <a:pt x="345262" y="192179"/>
                    <a:pt x="328975" y="205865"/>
                    <a:pt x="324971" y="223996"/>
                  </a:cubicBezTo>
                  <a:cubicBezTo>
                    <a:pt x="341969" y="228884"/>
                    <a:pt x="354429" y="244526"/>
                    <a:pt x="354429" y="262923"/>
                  </a:cubicBezTo>
                  <a:cubicBezTo>
                    <a:pt x="354429" y="285141"/>
                    <a:pt x="336184" y="303360"/>
                    <a:pt x="313935" y="303360"/>
                  </a:cubicBezTo>
                  <a:cubicBezTo>
                    <a:pt x="291685" y="303360"/>
                    <a:pt x="273441" y="285141"/>
                    <a:pt x="273441" y="262923"/>
                  </a:cubicBezTo>
                  <a:cubicBezTo>
                    <a:pt x="273441" y="243903"/>
                    <a:pt x="286702" y="227906"/>
                    <a:pt x="304501" y="223640"/>
                  </a:cubicBezTo>
                  <a:cubicBezTo>
                    <a:pt x="308862" y="194490"/>
                    <a:pt x="334226" y="171916"/>
                    <a:pt x="364574" y="171916"/>
                  </a:cubicBezTo>
                  <a:lnTo>
                    <a:pt x="435417" y="171916"/>
                  </a:lnTo>
                  <a:cubicBezTo>
                    <a:pt x="457755" y="171916"/>
                    <a:pt x="475999" y="153696"/>
                    <a:pt x="475999" y="131478"/>
                  </a:cubicBezTo>
                  <a:lnTo>
                    <a:pt x="475999" y="105171"/>
                  </a:lnTo>
                  <a:lnTo>
                    <a:pt x="462828" y="118325"/>
                  </a:lnTo>
                  <a:cubicBezTo>
                    <a:pt x="460781" y="120369"/>
                    <a:pt x="458734" y="121346"/>
                    <a:pt x="455708" y="121346"/>
                  </a:cubicBezTo>
                  <a:cubicBezTo>
                    <a:pt x="452682" y="121346"/>
                    <a:pt x="450635" y="120369"/>
                    <a:pt x="448588" y="118325"/>
                  </a:cubicBezTo>
                  <a:cubicBezTo>
                    <a:pt x="444583" y="114325"/>
                    <a:pt x="444583" y="108193"/>
                    <a:pt x="448588" y="104194"/>
                  </a:cubicBezTo>
                  <a:lnTo>
                    <a:pt x="477245" y="75576"/>
                  </a:lnTo>
                  <a:cubicBezTo>
                    <a:pt x="478936" y="72555"/>
                    <a:pt x="482051" y="70777"/>
                    <a:pt x="486056" y="70777"/>
                  </a:cubicBezTo>
                  <a:close/>
                  <a:moveTo>
                    <a:pt x="161988" y="70777"/>
                  </a:moveTo>
                  <a:lnTo>
                    <a:pt x="232948" y="70777"/>
                  </a:lnTo>
                  <a:cubicBezTo>
                    <a:pt x="239002" y="70777"/>
                    <a:pt x="243098" y="74863"/>
                    <a:pt x="243098" y="80903"/>
                  </a:cubicBezTo>
                  <a:cubicBezTo>
                    <a:pt x="243098" y="86943"/>
                    <a:pt x="239002" y="91029"/>
                    <a:pt x="232948" y="91029"/>
                  </a:cubicBezTo>
                  <a:lnTo>
                    <a:pt x="161988" y="91029"/>
                  </a:lnTo>
                  <a:cubicBezTo>
                    <a:pt x="155934" y="91029"/>
                    <a:pt x="151927" y="86943"/>
                    <a:pt x="151927" y="80903"/>
                  </a:cubicBezTo>
                  <a:cubicBezTo>
                    <a:pt x="151927" y="74863"/>
                    <a:pt x="155934" y="70777"/>
                    <a:pt x="161988" y="70777"/>
                  </a:cubicBezTo>
                  <a:close/>
                  <a:moveTo>
                    <a:pt x="91146" y="70777"/>
                  </a:moveTo>
                  <a:lnTo>
                    <a:pt x="121467" y="70777"/>
                  </a:lnTo>
                  <a:cubicBezTo>
                    <a:pt x="127603" y="70777"/>
                    <a:pt x="131604" y="74863"/>
                    <a:pt x="131604" y="80903"/>
                  </a:cubicBezTo>
                  <a:cubicBezTo>
                    <a:pt x="131604" y="86943"/>
                    <a:pt x="127603" y="91029"/>
                    <a:pt x="121467" y="91029"/>
                  </a:cubicBezTo>
                  <a:lnTo>
                    <a:pt x="91146" y="91029"/>
                  </a:lnTo>
                  <a:cubicBezTo>
                    <a:pt x="85099" y="91029"/>
                    <a:pt x="81009" y="86943"/>
                    <a:pt x="81009" y="80903"/>
                  </a:cubicBezTo>
                  <a:cubicBezTo>
                    <a:pt x="81009" y="74863"/>
                    <a:pt x="85099" y="70777"/>
                    <a:pt x="91146" y="70777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1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1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1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1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1855511" y="2323536"/>
              <a:ext cx="324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855511" y="3596268"/>
              <a:ext cx="324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855511" y="4869000"/>
              <a:ext cx="324000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íSļîďê"/>
            <p:cNvGrpSpPr/>
            <p:nvPr/>
          </p:nvGrpSpPr>
          <p:grpSpPr>
            <a:xfrm>
              <a:off x="9399800" y="1531937"/>
              <a:ext cx="1781200" cy="4605338"/>
              <a:chOff x="9485354" y="1531937"/>
              <a:chExt cx="1781200" cy="4605338"/>
            </a:xfrm>
          </p:grpSpPr>
          <p:sp>
            <p:nvSpPr>
              <p:cNvPr id="23" name="îṥľîďé"/>
              <p:cNvSpPr/>
              <p:nvPr/>
            </p:nvSpPr>
            <p:spPr bwMode="auto">
              <a:xfrm flipH="1">
                <a:off x="10315688" y="4610533"/>
                <a:ext cx="361597" cy="1446387"/>
              </a:xfrm>
              <a:custGeom>
                <a:avLst/>
                <a:gdLst>
                  <a:gd name="T0" fmla="*/ 85 w 104"/>
                  <a:gd name="T1" fmla="*/ 0 h 416"/>
                  <a:gd name="T2" fmla="*/ 85 w 104"/>
                  <a:gd name="T3" fmla="*/ 45 h 416"/>
                  <a:gd name="T4" fmla="*/ 50 w 104"/>
                  <a:gd name="T5" fmla="*/ 343 h 416"/>
                  <a:gd name="T6" fmla="*/ 78 w 104"/>
                  <a:gd name="T7" fmla="*/ 393 h 416"/>
                  <a:gd name="T8" fmla="*/ 79 w 104"/>
                  <a:gd name="T9" fmla="*/ 414 h 416"/>
                  <a:gd name="T10" fmla="*/ 28 w 104"/>
                  <a:gd name="T11" fmla="*/ 394 h 416"/>
                  <a:gd name="T12" fmla="*/ 18 w 104"/>
                  <a:gd name="T13" fmla="*/ 383 h 416"/>
                  <a:gd name="T14" fmla="*/ 18 w 104"/>
                  <a:gd name="T15" fmla="*/ 405 h 416"/>
                  <a:gd name="T16" fmla="*/ 10 w 104"/>
                  <a:gd name="T17" fmla="*/ 406 h 416"/>
                  <a:gd name="T18" fmla="*/ 3 w 104"/>
                  <a:gd name="T19" fmla="*/ 360 h 416"/>
                  <a:gd name="T20" fmla="*/ 20 w 104"/>
                  <a:gd name="T21" fmla="*/ 300 h 416"/>
                  <a:gd name="T22" fmla="*/ 13 w 104"/>
                  <a:gd name="T23" fmla="*/ 153 h 416"/>
                  <a:gd name="T24" fmla="*/ 36 w 104"/>
                  <a:gd name="T25" fmla="*/ 67 h 416"/>
                  <a:gd name="T26" fmla="*/ 30 w 104"/>
                  <a:gd name="T27" fmla="*/ 0 h 416"/>
                  <a:gd name="T28" fmla="*/ 85 w 104"/>
                  <a:gd name="T29" fmla="*/ 0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4" h="416">
                    <a:moveTo>
                      <a:pt x="85" y="0"/>
                    </a:moveTo>
                    <a:cubicBezTo>
                      <a:pt x="85" y="0"/>
                      <a:pt x="89" y="23"/>
                      <a:pt x="85" y="45"/>
                    </a:cubicBezTo>
                    <a:cubicBezTo>
                      <a:pt x="80" y="68"/>
                      <a:pt x="48" y="316"/>
                      <a:pt x="50" y="343"/>
                    </a:cubicBezTo>
                    <a:cubicBezTo>
                      <a:pt x="52" y="369"/>
                      <a:pt x="57" y="383"/>
                      <a:pt x="78" y="393"/>
                    </a:cubicBezTo>
                    <a:cubicBezTo>
                      <a:pt x="100" y="404"/>
                      <a:pt x="104" y="413"/>
                      <a:pt x="79" y="414"/>
                    </a:cubicBezTo>
                    <a:cubicBezTo>
                      <a:pt x="54" y="416"/>
                      <a:pt x="42" y="414"/>
                      <a:pt x="28" y="394"/>
                    </a:cubicBezTo>
                    <a:cubicBezTo>
                      <a:pt x="18" y="383"/>
                      <a:pt x="18" y="383"/>
                      <a:pt x="18" y="383"/>
                    </a:cubicBezTo>
                    <a:cubicBezTo>
                      <a:pt x="18" y="405"/>
                      <a:pt x="18" y="405"/>
                      <a:pt x="18" y="405"/>
                    </a:cubicBezTo>
                    <a:cubicBezTo>
                      <a:pt x="10" y="406"/>
                      <a:pt x="10" y="406"/>
                      <a:pt x="10" y="406"/>
                    </a:cubicBezTo>
                    <a:cubicBezTo>
                      <a:pt x="10" y="406"/>
                      <a:pt x="6" y="379"/>
                      <a:pt x="3" y="360"/>
                    </a:cubicBezTo>
                    <a:cubicBezTo>
                      <a:pt x="0" y="341"/>
                      <a:pt x="24" y="324"/>
                      <a:pt x="20" y="300"/>
                    </a:cubicBezTo>
                    <a:cubicBezTo>
                      <a:pt x="15" y="276"/>
                      <a:pt x="5" y="189"/>
                      <a:pt x="13" y="153"/>
                    </a:cubicBezTo>
                    <a:cubicBezTo>
                      <a:pt x="21" y="117"/>
                      <a:pt x="37" y="86"/>
                      <a:pt x="36" y="67"/>
                    </a:cubicBezTo>
                    <a:cubicBezTo>
                      <a:pt x="35" y="47"/>
                      <a:pt x="30" y="0"/>
                      <a:pt x="30" y="0"/>
                    </a:cubicBez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íṥlïḍê"/>
              <p:cNvSpPr/>
              <p:nvPr/>
            </p:nvSpPr>
            <p:spPr bwMode="auto">
              <a:xfrm flipH="1">
                <a:off x="10611996" y="4610533"/>
                <a:ext cx="441952" cy="1526742"/>
              </a:xfrm>
              <a:custGeom>
                <a:avLst/>
                <a:gdLst>
                  <a:gd name="T0" fmla="*/ 127 w 127"/>
                  <a:gd name="T1" fmla="*/ 0 h 439"/>
                  <a:gd name="T2" fmla="*/ 116 w 127"/>
                  <a:gd name="T3" fmla="*/ 72 h 439"/>
                  <a:gd name="T4" fmla="*/ 62 w 127"/>
                  <a:gd name="T5" fmla="*/ 311 h 439"/>
                  <a:gd name="T6" fmla="*/ 41 w 127"/>
                  <a:gd name="T7" fmla="*/ 396 h 439"/>
                  <a:gd name="T8" fmla="*/ 0 w 127"/>
                  <a:gd name="T9" fmla="*/ 396 h 439"/>
                  <a:gd name="T10" fmla="*/ 36 w 127"/>
                  <a:gd name="T11" fmla="*/ 306 h 439"/>
                  <a:gd name="T12" fmla="*/ 46 w 127"/>
                  <a:gd name="T13" fmla="*/ 131 h 439"/>
                  <a:gd name="T14" fmla="*/ 72 w 127"/>
                  <a:gd name="T15" fmla="*/ 48 h 439"/>
                  <a:gd name="T16" fmla="*/ 71 w 127"/>
                  <a:gd name="T17" fmla="*/ 0 h 439"/>
                  <a:gd name="T18" fmla="*/ 127 w 127"/>
                  <a:gd name="T19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7" h="439">
                    <a:moveTo>
                      <a:pt x="127" y="0"/>
                    </a:moveTo>
                    <a:cubicBezTo>
                      <a:pt x="127" y="0"/>
                      <a:pt x="122" y="45"/>
                      <a:pt x="116" y="72"/>
                    </a:cubicBezTo>
                    <a:cubicBezTo>
                      <a:pt x="109" y="100"/>
                      <a:pt x="70" y="271"/>
                      <a:pt x="62" y="311"/>
                    </a:cubicBezTo>
                    <a:cubicBezTo>
                      <a:pt x="55" y="350"/>
                      <a:pt x="60" y="362"/>
                      <a:pt x="41" y="396"/>
                    </a:cubicBezTo>
                    <a:cubicBezTo>
                      <a:pt x="21" y="430"/>
                      <a:pt x="0" y="439"/>
                      <a:pt x="0" y="396"/>
                    </a:cubicBezTo>
                    <a:cubicBezTo>
                      <a:pt x="0" y="352"/>
                      <a:pt x="39" y="336"/>
                      <a:pt x="36" y="306"/>
                    </a:cubicBezTo>
                    <a:cubicBezTo>
                      <a:pt x="34" y="275"/>
                      <a:pt x="42" y="162"/>
                      <a:pt x="46" y="131"/>
                    </a:cubicBezTo>
                    <a:cubicBezTo>
                      <a:pt x="51" y="99"/>
                      <a:pt x="72" y="61"/>
                      <a:pt x="72" y="48"/>
                    </a:cubicBezTo>
                    <a:cubicBezTo>
                      <a:pt x="72" y="36"/>
                      <a:pt x="71" y="0"/>
                      <a:pt x="71" y="0"/>
                    </a:cubicBezTo>
                    <a:lnTo>
                      <a:pt x="127" y="0"/>
                    </a:ln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ṩḷîḑè"/>
              <p:cNvSpPr/>
              <p:nvPr/>
            </p:nvSpPr>
            <p:spPr bwMode="auto">
              <a:xfrm flipH="1">
                <a:off x="9485354" y="2581573"/>
                <a:ext cx="289613" cy="313050"/>
              </a:xfrm>
              <a:custGeom>
                <a:avLst/>
                <a:gdLst>
                  <a:gd name="T0" fmla="*/ 0 w 83"/>
                  <a:gd name="T1" fmla="*/ 77 h 90"/>
                  <a:gd name="T2" fmla="*/ 8 w 83"/>
                  <a:gd name="T3" fmla="*/ 63 h 90"/>
                  <a:gd name="T4" fmla="*/ 6 w 83"/>
                  <a:gd name="T5" fmla="*/ 43 h 90"/>
                  <a:gd name="T6" fmla="*/ 12 w 83"/>
                  <a:gd name="T7" fmla="*/ 16 h 90"/>
                  <a:gd name="T8" fmla="*/ 21 w 83"/>
                  <a:gd name="T9" fmla="*/ 14 h 90"/>
                  <a:gd name="T10" fmla="*/ 23 w 83"/>
                  <a:gd name="T11" fmla="*/ 38 h 90"/>
                  <a:gd name="T12" fmla="*/ 47 w 83"/>
                  <a:gd name="T13" fmla="*/ 24 h 90"/>
                  <a:gd name="T14" fmla="*/ 61 w 83"/>
                  <a:gd name="T15" fmla="*/ 3 h 90"/>
                  <a:gd name="T16" fmla="*/ 67 w 83"/>
                  <a:gd name="T17" fmla="*/ 4 h 90"/>
                  <a:gd name="T18" fmla="*/ 62 w 83"/>
                  <a:gd name="T19" fmla="*/ 19 h 90"/>
                  <a:gd name="T20" fmla="*/ 70 w 83"/>
                  <a:gd name="T21" fmla="*/ 6 h 90"/>
                  <a:gd name="T22" fmla="*/ 76 w 83"/>
                  <a:gd name="T23" fmla="*/ 7 h 90"/>
                  <a:gd name="T24" fmla="*/ 72 w 83"/>
                  <a:gd name="T25" fmla="*/ 19 h 90"/>
                  <a:gd name="T26" fmla="*/ 77 w 83"/>
                  <a:gd name="T27" fmla="*/ 13 h 90"/>
                  <a:gd name="T28" fmla="*/ 81 w 83"/>
                  <a:gd name="T29" fmla="*/ 15 h 90"/>
                  <a:gd name="T30" fmla="*/ 72 w 83"/>
                  <a:gd name="T31" fmla="*/ 30 h 90"/>
                  <a:gd name="T32" fmla="*/ 78 w 83"/>
                  <a:gd name="T33" fmla="*/ 24 h 90"/>
                  <a:gd name="T34" fmla="*/ 80 w 83"/>
                  <a:gd name="T35" fmla="*/ 28 h 90"/>
                  <a:gd name="T36" fmla="*/ 60 w 83"/>
                  <a:gd name="T37" fmla="*/ 58 h 90"/>
                  <a:gd name="T38" fmla="*/ 38 w 83"/>
                  <a:gd name="T39" fmla="*/ 72 h 90"/>
                  <a:gd name="T40" fmla="*/ 23 w 83"/>
                  <a:gd name="T41" fmla="*/ 90 h 90"/>
                  <a:gd name="T42" fmla="*/ 0 w 83"/>
                  <a:gd name="T43" fmla="*/ 7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3" h="90">
                    <a:moveTo>
                      <a:pt x="0" y="77"/>
                    </a:moveTo>
                    <a:cubicBezTo>
                      <a:pt x="0" y="77"/>
                      <a:pt x="5" y="68"/>
                      <a:pt x="8" y="63"/>
                    </a:cubicBezTo>
                    <a:cubicBezTo>
                      <a:pt x="12" y="59"/>
                      <a:pt x="5" y="50"/>
                      <a:pt x="6" y="43"/>
                    </a:cubicBezTo>
                    <a:cubicBezTo>
                      <a:pt x="8" y="36"/>
                      <a:pt x="9" y="22"/>
                      <a:pt x="12" y="16"/>
                    </a:cubicBezTo>
                    <a:cubicBezTo>
                      <a:pt x="14" y="11"/>
                      <a:pt x="20" y="9"/>
                      <a:pt x="21" y="14"/>
                    </a:cubicBezTo>
                    <a:cubicBezTo>
                      <a:pt x="22" y="18"/>
                      <a:pt x="23" y="38"/>
                      <a:pt x="23" y="38"/>
                    </a:cubicBezTo>
                    <a:cubicBezTo>
                      <a:pt x="23" y="38"/>
                      <a:pt x="40" y="31"/>
                      <a:pt x="47" y="24"/>
                    </a:cubicBezTo>
                    <a:cubicBezTo>
                      <a:pt x="54" y="16"/>
                      <a:pt x="59" y="5"/>
                      <a:pt x="61" y="3"/>
                    </a:cubicBezTo>
                    <a:cubicBezTo>
                      <a:pt x="62" y="0"/>
                      <a:pt x="67" y="0"/>
                      <a:pt x="67" y="4"/>
                    </a:cubicBezTo>
                    <a:cubicBezTo>
                      <a:pt x="68" y="7"/>
                      <a:pt x="62" y="19"/>
                      <a:pt x="62" y="19"/>
                    </a:cubicBezTo>
                    <a:cubicBezTo>
                      <a:pt x="62" y="19"/>
                      <a:pt x="68" y="10"/>
                      <a:pt x="70" y="6"/>
                    </a:cubicBezTo>
                    <a:cubicBezTo>
                      <a:pt x="72" y="1"/>
                      <a:pt x="77" y="2"/>
                      <a:pt x="76" y="7"/>
                    </a:cubicBezTo>
                    <a:cubicBezTo>
                      <a:pt x="75" y="13"/>
                      <a:pt x="72" y="19"/>
                      <a:pt x="72" y="19"/>
                    </a:cubicBezTo>
                    <a:cubicBezTo>
                      <a:pt x="72" y="19"/>
                      <a:pt x="76" y="15"/>
                      <a:pt x="77" y="13"/>
                    </a:cubicBezTo>
                    <a:cubicBezTo>
                      <a:pt x="79" y="10"/>
                      <a:pt x="83" y="11"/>
                      <a:pt x="81" y="15"/>
                    </a:cubicBezTo>
                    <a:cubicBezTo>
                      <a:pt x="79" y="20"/>
                      <a:pt x="72" y="30"/>
                      <a:pt x="72" y="30"/>
                    </a:cubicBezTo>
                    <a:cubicBezTo>
                      <a:pt x="72" y="30"/>
                      <a:pt x="76" y="27"/>
                      <a:pt x="78" y="24"/>
                    </a:cubicBezTo>
                    <a:cubicBezTo>
                      <a:pt x="79" y="22"/>
                      <a:pt x="81" y="24"/>
                      <a:pt x="80" y="28"/>
                    </a:cubicBezTo>
                    <a:cubicBezTo>
                      <a:pt x="80" y="32"/>
                      <a:pt x="67" y="53"/>
                      <a:pt x="60" y="58"/>
                    </a:cubicBezTo>
                    <a:cubicBezTo>
                      <a:pt x="53" y="63"/>
                      <a:pt x="43" y="69"/>
                      <a:pt x="38" y="72"/>
                    </a:cubicBezTo>
                    <a:cubicBezTo>
                      <a:pt x="34" y="75"/>
                      <a:pt x="23" y="90"/>
                      <a:pt x="23" y="90"/>
                    </a:cubicBezTo>
                    <a:lnTo>
                      <a:pt x="0" y="77"/>
                    </a:ln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š1iḋé"/>
              <p:cNvSpPr/>
              <p:nvPr/>
            </p:nvSpPr>
            <p:spPr bwMode="auto">
              <a:xfrm flipH="1">
                <a:off x="10248726" y="3922494"/>
                <a:ext cx="669624" cy="733238"/>
              </a:xfrm>
              <a:custGeom>
                <a:avLst/>
                <a:gdLst>
                  <a:gd name="T0" fmla="*/ 192 w 192"/>
                  <a:gd name="T1" fmla="*/ 0 h 211"/>
                  <a:gd name="T2" fmla="*/ 96 w 192"/>
                  <a:gd name="T3" fmla="*/ 18 h 211"/>
                  <a:gd name="T4" fmla="*/ 96 w 192"/>
                  <a:gd name="T5" fmla="*/ 18 h 211"/>
                  <a:gd name="T6" fmla="*/ 95 w 192"/>
                  <a:gd name="T7" fmla="*/ 18 h 211"/>
                  <a:gd name="T8" fmla="*/ 95 w 192"/>
                  <a:gd name="T9" fmla="*/ 18 h 211"/>
                  <a:gd name="T10" fmla="*/ 95 w 192"/>
                  <a:gd name="T11" fmla="*/ 18 h 211"/>
                  <a:gd name="T12" fmla="*/ 10 w 192"/>
                  <a:gd name="T13" fmla="*/ 0 h 211"/>
                  <a:gd name="T14" fmla="*/ 17 w 192"/>
                  <a:gd name="T15" fmla="*/ 205 h 211"/>
                  <a:gd name="T16" fmla="*/ 95 w 192"/>
                  <a:gd name="T17" fmla="*/ 211 h 211"/>
                  <a:gd name="T18" fmla="*/ 95 w 192"/>
                  <a:gd name="T19" fmla="*/ 211 h 211"/>
                  <a:gd name="T20" fmla="*/ 95 w 192"/>
                  <a:gd name="T21" fmla="*/ 211 h 211"/>
                  <a:gd name="T22" fmla="*/ 96 w 192"/>
                  <a:gd name="T23" fmla="*/ 211 h 211"/>
                  <a:gd name="T24" fmla="*/ 96 w 192"/>
                  <a:gd name="T25" fmla="*/ 211 h 211"/>
                  <a:gd name="T26" fmla="*/ 169 w 192"/>
                  <a:gd name="T27" fmla="*/ 205 h 211"/>
                  <a:gd name="T28" fmla="*/ 192 w 192"/>
                  <a:gd name="T2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2" h="211">
                    <a:moveTo>
                      <a:pt x="192" y="0"/>
                    </a:moveTo>
                    <a:cubicBezTo>
                      <a:pt x="96" y="18"/>
                      <a:pt x="96" y="18"/>
                      <a:pt x="96" y="18"/>
                    </a:cubicBezTo>
                    <a:cubicBezTo>
                      <a:pt x="96" y="18"/>
                      <a:pt x="96" y="18"/>
                      <a:pt x="96" y="18"/>
                    </a:cubicBezTo>
                    <a:cubicBezTo>
                      <a:pt x="95" y="18"/>
                      <a:pt x="95" y="18"/>
                      <a:pt x="95" y="18"/>
                    </a:cubicBezTo>
                    <a:cubicBezTo>
                      <a:pt x="95" y="18"/>
                      <a:pt x="95" y="18"/>
                      <a:pt x="95" y="18"/>
                    </a:cubicBezTo>
                    <a:cubicBezTo>
                      <a:pt x="95" y="18"/>
                      <a:pt x="95" y="18"/>
                      <a:pt x="95" y="18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0" y="67"/>
                      <a:pt x="17" y="205"/>
                    </a:cubicBezTo>
                    <a:cubicBezTo>
                      <a:pt x="17" y="205"/>
                      <a:pt x="48" y="211"/>
                      <a:pt x="95" y="211"/>
                    </a:cubicBezTo>
                    <a:cubicBezTo>
                      <a:pt x="95" y="211"/>
                      <a:pt x="95" y="211"/>
                      <a:pt x="95" y="211"/>
                    </a:cubicBezTo>
                    <a:cubicBezTo>
                      <a:pt x="95" y="211"/>
                      <a:pt x="95" y="211"/>
                      <a:pt x="95" y="211"/>
                    </a:cubicBezTo>
                    <a:cubicBezTo>
                      <a:pt x="95" y="211"/>
                      <a:pt x="95" y="211"/>
                      <a:pt x="96" y="211"/>
                    </a:cubicBezTo>
                    <a:cubicBezTo>
                      <a:pt x="96" y="211"/>
                      <a:pt x="96" y="211"/>
                      <a:pt x="96" y="211"/>
                    </a:cubicBezTo>
                    <a:cubicBezTo>
                      <a:pt x="142" y="211"/>
                      <a:pt x="169" y="205"/>
                      <a:pt x="169" y="205"/>
                    </a:cubicBezTo>
                    <a:cubicBezTo>
                      <a:pt x="187" y="67"/>
                      <a:pt x="192" y="0"/>
                      <a:pt x="192" y="0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ïṣḻïďê"/>
              <p:cNvSpPr/>
              <p:nvPr/>
            </p:nvSpPr>
            <p:spPr bwMode="auto">
              <a:xfrm flipH="1">
                <a:off x="10392694" y="2831007"/>
                <a:ext cx="400101" cy="835356"/>
              </a:xfrm>
              <a:custGeom>
                <a:avLst/>
                <a:gdLst>
                  <a:gd name="T0" fmla="*/ 208 w 239"/>
                  <a:gd name="T1" fmla="*/ 0 h 499"/>
                  <a:gd name="T2" fmla="*/ 119 w 239"/>
                  <a:gd name="T3" fmla="*/ 0 h 499"/>
                  <a:gd name="T4" fmla="*/ 31 w 239"/>
                  <a:gd name="T5" fmla="*/ 0 h 499"/>
                  <a:gd name="T6" fmla="*/ 0 w 239"/>
                  <a:gd name="T7" fmla="*/ 225 h 499"/>
                  <a:gd name="T8" fmla="*/ 140 w 239"/>
                  <a:gd name="T9" fmla="*/ 499 h 499"/>
                  <a:gd name="T10" fmla="*/ 239 w 239"/>
                  <a:gd name="T11" fmla="*/ 225 h 499"/>
                  <a:gd name="T12" fmla="*/ 208 w 239"/>
                  <a:gd name="T13" fmla="*/ 0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9" h="499">
                    <a:moveTo>
                      <a:pt x="208" y="0"/>
                    </a:moveTo>
                    <a:lnTo>
                      <a:pt x="119" y="0"/>
                    </a:lnTo>
                    <a:lnTo>
                      <a:pt x="31" y="0"/>
                    </a:lnTo>
                    <a:lnTo>
                      <a:pt x="0" y="225"/>
                    </a:lnTo>
                    <a:lnTo>
                      <a:pt x="140" y="499"/>
                    </a:lnTo>
                    <a:lnTo>
                      <a:pt x="239" y="225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$ļïḓê"/>
              <p:cNvSpPr/>
              <p:nvPr/>
            </p:nvSpPr>
            <p:spPr bwMode="auto">
              <a:xfrm flipH="1">
                <a:off x="10486441" y="2591617"/>
                <a:ext cx="212606" cy="257805"/>
              </a:xfrm>
              <a:prstGeom prst="rect">
                <a:avLst/>
              </a:pr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ïṧ1íďè"/>
              <p:cNvSpPr/>
              <p:nvPr/>
            </p:nvSpPr>
            <p:spPr bwMode="auto">
              <a:xfrm flipH="1">
                <a:off x="10429525" y="2918058"/>
                <a:ext cx="321419" cy="736586"/>
              </a:xfrm>
              <a:custGeom>
                <a:avLst/>
                <a:gdLst>
                  <a:gd name="T0" fmla="*/ 0 w 92"/>
                  <a:gd name="T1" fmla="*/ 0 h 212"/>
                  <a:gd name="T2" fmla="*/ 45 w 92"/>
                  <a:gd name="T3" fmla="*/ 21 h 212"/>
                  <a:gd name="T4" fmla="*/ 92 w 92"/>
                  <a:gd name="T5" fmla="*/ 0 h 212"/>
                  <a:gd name="T6" fmla="*/ 92 w 92"/>
                  <a:gd name="T7" fmla="*/ 125 h 212"/>
                  <a:gd name="T8" fmla="*/ 55 w 92"/>
                  <a:gd name="T9" fmla="*/ 212 h 212"/>
                  <a:gd name="T10" fmla="*/ 0 w 92"/>
                  <a:gd name="T11" fmla="*/ 128 h 212"/>
                  <a:gd name="T12" fmla="*/ 0 w 92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212">
                    <a:moveTo>
                      <a:pt x="0" y="0"/>
                    </a:moveTo>
                    <a:cubicBezTo>
                      <a:pt x="0" y="0"/>
                      <a:pt x="16" y="21"/>
                      <a:pt x="45" y="21"/>
                    </a:cubicBezTo>
                    <a:cubicBezTo>
                      <a:pt x="75" y="21"/>
                      <a:pt x="92" y="0"/>
                      <a:pt x="92" y="0"/>
                    </a:cubicBezTo>
                    <a:cubicBezTo>
                      <a:pt x="92" y="125"/>
                      <a:pt x="92" y="125"/>
                      <a:pt x="92" y="125"/>
                    </a:cubicBezTo>
                    <a:cubicBezTo>
                      <a:pt x="55" y="212"/>
                      <a:pt x="55" y="212"/>
                      <a:pt x="55" y="212"/>
                    </a:cubicBezTo>
                    <a:cubicBezTo>
                      <a:pt x="0" y="128"/>
                      <a:pt x="0" y="128"/>
                      <a:pt x="0" y="1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ïṩlíde"/>
              <p:cNvSpPr/>
              <p:nvPr/>
            </p:nvSpPr>
            <p:spPr bwMode="auto">
              <a:xfrm flipH="1">
                <a:off x="10486441" y="2591617"/>
                <a:ext cx="212606" cy="90399"/>
              </a:xfrm>
              <a:custGeom>
                <a:avLst/>
                <a:gdLst>
                  <a:gd name="T0" fmla="*/ 0 w 61"/>
                  <a:gd name="T1" fmla="*/ 18 h 26"/>
                  <a:gd name="T2" fmla="*/ 30 w 61"/>
                  <a:gd name="T3" fmla="*/ 26 h 26"/>
                  <a:gd name="T4" fmla="*/ 61 w 61"/>
                  <a:gd name="T5" fmla="*/ 18 h 26"/>
                  <a:gd name="T6" fmla="*/ 61 w 61"/>
                  <a:gd name="T7" fmla="*/ 0 h 26"/>
                  <a:gd name="T8" fmla="*/ 0 w 61"/>
                  <a:gd name="T9" fmla="*/ 0 h 26"/>
                  <a:gd name="T10" fmla="*/ 0 w 61"/>
                  <a:gd name="T11" fmla="*/ 1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26">
                    <a:moveTo>
                      <a:pt x="0" y="18"/>
                    </a:moveTo>
                    <a:cubicBezTo>
                      <a:pt x="6" y="22"/>
                      <a:pt x="17" y="26"/>
                      <a:pt x="30" y="26"/>
                    </a:cubicBezTo>
                    <a:cubicBezTo>
                      <a:pt x="44" y="26"/>
                      <a:pt x="55" y="22"/>
                      <a:pt x="61" y="18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F7A2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îsḷiḋé"/>
              <p:cNvSpPr/>
              <p:nvPr/>
            </p:nvSpPr>
            <p:spPr bwMode="auto">
              <a:xfrm flipH="1">
                <a:off x="10029424" y="1531937"/>
                <a:ext cx="1128316" cy="1153427"/>
              </a:xfrm>
              <a:custGeom>
                <a:avLst/>
                <a:gdLst>
                  <a:gd name="T0" fmla="*/ 302 w 324"/>
                  <a:gd name="T1" fmla="*/ 240 h 332"/>
                  <a:gd name="T2" fmla="*/ 274 w 324"/>
                  <a:gd name="T3" fmla="*/ 224 h 332"/>
                  <a:gd name="T4" fmla="*/ 274 w 324"/>
                  <a:gd name="T5" fmla="*/ 72 h 332"/>
                  <a:gd name="T6" fmla="*/ 162 w 324"/>
                  <a:gd name="T7" fmla="*/ 4 h 332"/>
                  <a:gd name="T8" fmla="*/ 105 w 324"/>
                  <a:gd name="T9" fmla="*/ 18 h 332"/>
                  <a:gd name="T10" fmla="*/ 51 w 324"/>
                  <a:gd name="T11" fmla="*/ 72 h 332"/>
                  <a:gd name="T12" fmla="*/ 51 w 324"/>
                  <a:gd name="T13" fmla="*/ 224 h 332"/>
                  <a:gd name="T14" fmla="*/ 23 w 324"/>
                  <a:gd name="T15" fmla="*/ 240 h 332"/>
                  <a:gd name="T16" fmla="*/ 25 w 324"/>
                  <a:gd name="T17" fmla="*/ 296 h 332"/>
                  <a:gd name="T18" fmla="*/ 162 w 324"/>
                  <a:gd name="T19" fmla="*/ 304 h 332"/>
                  <a:gd name="T20" fmla="*/ 300 w 324"/>
                  <a:gd name="T21" fmla="*/ 296 h 332"/>
                  <a:gd name="T22" fmla="*/ 302 w 324"/>
                  <a:gd name="T23" fmla="*/ 24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24" h="332">
                    <a:moveTo>
                      <a:pt x="302" y="240"/>
                    </a:moveTo>
                    <a:cubicBezTo>
                      <a:pt x="317" y="263"/>
                      <a:pt x="262" y="285"/>
                      <a:pt x="274" y="224"/>
                    </a:cubicBezTo>
                    <a:cubicBezTo>
                      <a:pt x="285" y="162"/>
                      <a:pt x="288" y="125"/>
                      <a:pt x="274" y="72"/>
                    </a:cubicBezTo>
                    <a:cubicBezTo>
                      <a:pt x="255" y="0"/>
                      <a:pt x="162" y="4"/>
                      <a:pt x="162" y="4"/>
                    </a:cubicBezTo>
                    <a:cubicBezTo>
                      <a:pt x="162" y="4"/>
                      <a:pt x="123" y="1"/>
                      <a:pt x="105" y="18"/>
                    </a:cubicBezTo>
                    <a:cubicBezTo>
                      <a:pt x="105" y="18"/>
                      <a:pt x="68" y="19"/>
                      <a:pt x="51" y="72"/>
                    </a:cubicBezTo>
                    <a:cubicBezTo>
                      <a:pt x="34" y="124"/>
                      <a:pt x="40" y="162"/>
                      <a:pt x="51" y="224"/>
                    </a:cubicBezTo>
                    <a:cubicBezTo>
                      <a:pt x="62" y="285"/>
                      <a:pt x="7" y="263"/>
                      <a:pt x="23" y="240"/>
                    </a:cubicBezTo>
                    <a:cubicBezTo>
                      <a:pt x="23" y="240"/>
                      <a:pt x="0" y="269"/>
                      <a:pt x="25" y="296"/>
                    </a:cubicBezTo>
                    <a:cubicBezTo>
                      <a:pt x="50" y="323"/>
                      <a:pt x="116" y="332"/>
                      <a:pt x="162" y="304"/>
                    </a:cubicBezTo>
                    <a:cubicBezTo>
                      <a:pt x="209" y="332"/>
                      <a:pt x="275" y="323"/>
                      <a:pt x="300" y="296"/>
                    </a:cubicBezTo>
                    <a:cubicBezTo>
                      <a:pt x="324" y="269"/>
                      <a:pt x="302" y="240"/>
                      <a:pt x="302" y="240"/>
                    </a:cubicBezTo>
                    <a:close/>
                  </a:path>
                </a:pathLst>
              </a:custGeom>
              <a:solidFill>
                <a:srgbClr val="5A4A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iṩlîḑè"/>
              <p:cNvSpPr/>
              <p:nvPr/>
            </p:nvSpPr>
            <p:spPr bwMode="auto">
              <a:xfrm flipH="1">
                <a:off x="10931742" y="2052570"/>
                <a:ext cx="83703" cy="229347"/>
              </a:xfrm>
              <a:custGeom>
                <a:avLst/>
                <a:gdLst>
                  <a:gd name="T0" fmla="*/ 24 w 24"/>
                  <a:gd name="T1" fmla="*/ 10 h 66"/>
                  <a:gd name="T2" fmla="*/ 0 w 24"/>
                  <a:gd name="T3" fmla="*/ 24 h 66"/>
                  <a:gd name="T4" fmla="*/ 24 w 24"/>
                  <a:gd name="T5" fmla="*/ 66 h 66"/>
                  <a:gd name="T6" fmla="*/ 24 w 24"/>
                  <a:gd name="T7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66">
                    <a:moveTo>
                      <a:pt x="24" y="10"/>
                    </a:moveTo>
                    <a:cubicBezTo>
                      <a:pt x="24" y="10"/>
                      <a:pt x="0" y="0"/>
                      <a:pt x="0" y="24"/>
                    </a:cubicBezTo>
                    <a:cubicBezTo>
                      <a:pt x="1" y="48"/>
                      <a:pt x="24" y="66"/>
                      <a:pt x="24" y="66"/>
                    </a:cubicBezTo>
                    <a:lnTo>
                      <a:pt x="24" y="10"/>
                    </a:lnTo>
                    <a:close/>
                  </a:path>
                </a:pathLst>
              </a:custGeom>
              <a:solidFill>
                <a:srgbClr val="F9A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ïṩļíḑe"/>
              <p:cNvSpPr/>
              <p:nvPr/>
            </p:nvSpPr>
            <p:spPr bwMode="auto">
              <a:xfrm flipH="1">
                <a:off x="10168371" y="2052570"/>
                <a:ext cx="83703" cy="229347"/>
              </a:xfrm>
              <a:custGeom>
                <a:avLst/>
                <a:gdLst>
                  <a:gd name="T0" fmla="*/ 0 w 24"/>
                  <a:gd name="T1" fmla="*/ 10 h 66"/>
                  <a:gd name="T2" fmla="*/ 23 w 24"/>
                  <a:gd name="T3" fmla="*/ 24 h 66"/>
                  <a:gd name="T4" fmla="*/ 0 w 24"/>
                  <a:gd name="T5" fmla="*/ 66 h 66"/>
                  <a:gd name="T6" fmla="*/ 0 w 24"/>
                  <a:gd name="T7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66">
                    <a:moveTo>
                      <a:pt x="0" y="10"/>
                    </a:moveTo>
                    <a:cubicBezTo>
                      <a:pt x="0" y="10"/>
                      <a:pt x="24" y="0"/>
                      <a:pt x="23" y="24"/>
                    </a:cubicBezTo>
                    <a:cubicBezTo>
                      <a:pt x="23" y="48"/>
                      <a:pt x="0" y="66"/>
                      <a:pt x="0" y="66"/>
                    </a:cubicBez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9A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íṧḷîḑê"/>
              <p:cNvSpPr/>
              <p:nvPr/>
            </p:nvSpPr>
            <p:spPr bwMode="auto">
              <a:xfrm flipH="1">
                <a:off x="10218592" y="1719432"/>
                <a:ext cx="751653" cy="934125"/>
              </a:xfrm>
              <a:custGeom>
                <a:avLst/>
                <a:gdLst>
                  <a:gd name="T0" fmla="*/ 108 w 216"/>
                  <a:gd name="T1" fmla="*/ 2 h 269"/>
                  <a:gd name="T2" fmla="*/ 0 w 216"/>
                  <a:gd name="T3" fmla="*/ 48 h 269"/>
                  <a:gd name="T4" fmla="*/ 9 w 216"/>
                  <a:gd name="T5" fmla="*/ 168 h 269"/>
                  <a:gd name="T6" fmla="*/ 108 w 216"/>
                  <a:gd name="T7" fmla="*/ 269 h 269"/>
                  <a:gd name="T8" fmla="*/ 108 w 216"/>
                  <a:gd name="T9" fmla="*/ 269 h 269"/>
                  <a:gd name="T10" fmla="*/ 108 w 216"/>
                  <a:gd name="T11" fmla="*/ 269 h 269"/>
                  <a:gd name="T12" fmla="*/ 108 w 216"/>
                  <a:gd name="T13" fmla="*/ 269 h 269"/>
                  <a:gd name="T14" fmla="*/ 108 w 216"/>
                  <a:gd name="T15" fmla="*/ 269 h 269"/>
                  <a:gd name="T16" fmla="*/ 208 w 216"/>
                  <a:gd name="T17" fmla="*/ 168 h 269"/>
                  <a:gd name="T18" fmla="*/ 216 w 216"/>
                  <a:gd name="T19" fmla="*/ 48 h 269"/>
                  <a:gd name="T20" fmla="*/ 108 w 216"/>
                  <a:gd name="T21" fmla="*/ 2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6" h="269">
                    <a:moveTo>
                      <a:pt x="108" y="2"/>
                    </a:moveTo>
                    <a:cubicBezTo>
                      <a:pt x="103" y="2"/>
                      <a:pt x="28" y="0"/>
                      <a:pt x="0" y="48"/>
                    </a:cubicBezTo>
                    <a:cubicBezTo>
                      <a:pt x="0" y="48"/>
                      <a:pt x="6" y="146"/>
                      <a:pt x="9" y="168"/>
                    </a:cubicBezTo>
                    <a:cubicBezTo>
                      <a:pt x="15" y="220"/>
                      <a:pt x="65" y="268"/>
                      <a:pt x="108" y="269"/>
                    </a:cubicBezTo>
                    <a:cubicBezTo>
                      <a:pt x="108" y="269"/>
                      <a:pt x="108" y="269"/>
                      <a:pt x="108" y="269"/>
                    </a:cubicBezTo>
                    <a:cubicBezTo>
                      <a:pt x="108" y="269"/>
                      <a:pt x="108" y="269"/>
                      <a:pt x="108" y="269"/>
                    </a:cubicBezTo>
                    <a:cubicBezTo>
                      <a:pt x="108" y="269"/>
                      <a:pt x="108" y="269"/>
                      <a:pt x="108" y="269"/>
                    </a:cubicBezTo>
                    <a:cubicBezTo>
                      <a:pt x="108" y="269"/>
                      <a:pt x="108" y="269"/>
                      <a:pt x="108" y="269"/>
                    </a:cubicBezTo>
                    <a:cubicBezTo>
                      <a:pt x="151" y="268"/>
                      <a:pt x="201" y="220"/>
                      <a:pt x="208" y="168"/>
                    </a:cubicBezTo>
                    <a:cubicBezTo>
                      <a:pt x="211" y="146"/>
                      <a:pt x="216" y="48"/>
                      <a:pt x="216" y="48"/>
                    </a:cubicBezTo>
                    <a:cubicBezTo>
                      <a:pt x="188" y="0"/>
                      <a:pt x="114" y="2"/>
                      <a:pt x="108" y="2"/>
                    </a:cubicBez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íṣ1îḍê"/>
              <p:cNvSpPr/>
              <p:nvPr/>
            </p:nvSpPr>
            <p:spPr bwMode="auto">
              <a:xfrm flipH="1">
                <a:off x="10702395" y="2062614"/>
                <a:ext cx="80355" cy="135599"/>
              </a:xfrm>
              <a:prstGeom prst="ellipse">
                <a:avLst/>
              </a:pr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îṩļïḋê"/>
              <p:cNvSpPr/>
              <p:nvPr/>
            </p:nvSpPr>
            <p:spPr bwMode="auto">
              <a:xfrm flipH="1">
                <a:off x="10719136" y="2091073"/>
                <a:ext cx="31808" cy="4185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isḻïḓè"/>
              <p:cNvSpPr/>
              <p:nvPr/>
            </p:nvSpPr>
            <p:spPr bwMode="auto">
              <a:xfrm flipH="1">
                <a:off x="10339125" y="2065962"/>
                <a:ext cx="80355" cy="135599"/>
              </a:xfrm>
              <a:prstGeom prst="ellipse">
                <a:avLst/>
              </a:pr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îślîḑè"/>
              <p:cNvSpPr/>
              <p:nvPr/>
            </p:nvSpPr>
            <p:spPr bwMode="auto">
              <a:xfrm flipH="1">
                <a:off x="10357539" y="2091073"/>
                <a:ext cx="26785" cy="4185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îṡḻïdè"/>
              <p:cNvSpPr/>
              <p:nvPr/>
            </p:nvSpPr>
            <p:spPr bwMode="auto">
              <a:xfrm flipH="1">
                <a:off x="10521597" y="2168080"/>
                <a:ext cx="61941" cy="200887"/>
              </a:xfrm>
              <a:custGeom>
                <a:avLst/>
                <a:gdLst>
                  <a:gd name="T0" fmla="*/ 0 w 18"/>
                  <a:gd name="T1" fmla="*/ 0 h 58"/>
                  <a:gd name="T2" fmla="*/ 18 w 18"/>
                  <a:gd name="T3" fmla="*/ 39 h 58"/>
                  <a:gd name="T4" fmla="*/ 0 w 18"/>
                  <a:gd name="T5" fmla="*/ 43 h 58"/>
                  <a:gd name="T6" fmla="*/ 0 w 18"/>
                  <a:gd name="T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58">
                    <a:moveTo>
                      <a:pt x="0" y="0"/>
                    </a:moveTo>
                    <a:cubicBezTo>
                      <a:pt x="0" y="0"/>
                      <a:pt x="18" y="21"/>
                      <a:pt x="18" y="39"/>
                    </a:cubicBezTo>
                    <a:cubicBezTo>
                      <a:pt x="18" y="58"/>
                      <a:pt x="0" y="43"/>
                      <a:pt x="0" y="4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A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íṧļïḑé"/>
              <p:cNvSpPr/>
              <p:nvPr/>
            </p:nvSpPr>
            <p:spPr bwMode="auto">
              <a:xfrm flipH="1">
                <a:off x="10305644" y="2045874"/>
                <a:ext cx="113836" cy="45200"/>
              </a:xfrm>
              <a:custGeom>
                <a:avLst/>
                <a:gdLst>
                  <a:gd name="T0" fmla="*/ 0 w 33"/>
                  <a:gd name="T1" fmla="*/ 13 h 13"/>
                  <a:gd name="T2" fmla="*/ 12 w 33"/>
                  <a:gd name="T3" fmla="*/ 0 h 13"/>
                  <a:gd name="T4" fmla="*/ 33 w 33"/>
                  <a:gd name="T5" fmla="*/ 4 h 13"/>
                  <a:gd name="T6" fmla="*/ 23 w 33"/>
                  <a:gd name="T7" fmla="*/ 13 h 13"/>
                  <a:gd name="T8" fmla="*/ 12 w 33"/>
                  <a:gd name="T9" fmla="*/ 4 h 13"/>
                  <a:gd name="T10" fmla="*/ 0 w 33"/>
                  <a:gd name="T1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3">
                    <a:moveTo>
                      <a:pt x="0" y="13"/>
                    </a:moveTo>
                    <a:cubicBezTo>
                      <a:pt x="0" y="13"/>
                      <a:pt x="2" y="0"/>
                      <a:pt x="12" y="0"/>
                    </a:cubicBezTo>
                    <a:cubicBezTo>
                      <a:pt x="22" y="0"/>
                      <a:pt x="23" y="12"/>
                      <a:pt x="33" y="4"/>
                    </a:cubicBezTo>
                    <a:cubicBezTo>
                      <a:pt x="33" y="4"/>
                      <a:pt x="30" y="11"/>
                      <a:pt x="23" y="13"/>
                    </a:cubicBezTo>
                    <a:cubicBezTo>
                      <a:pt x="23" y="13"/>
                      <a:pt x="17" y="4"/>
                      <a:pt x="12" y="4"/>
                    </a:cubicBezTo>
                    <a:cubicBezTo>
                      <a:pt x="5" y="4"/>
                      <a:pt x="0" y="13"/>
                      <a:pt x="0" y="13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îṡ1îde"/>
              <p:cNvSpPr/>
              <p:nvPr/>
            </p:nvSpPr>
            <p:spPr bwMode="auto">
              <a:xfrm flipH="1">
                <a:off x="10702395" y="2045874"/>
                <a:ext cx="110488" cy="45200"/>
              </a:xfrm>
              <a:custGeom>
                <a:avLst/>
                <a:gdLst>
                  <a:gd name="T0" fmla="*/ 32 w 32"/>
                  <a:gd name="T1" fmla="*/ 13 h 13"/>
                  <a:gd name="T2" fmla="*/ 20 w 32"/>
                  <a:gd name="T3" fmla="*/ 0 h 13"/>
                  <a:gd name="T4" fmla="*/ 0 w 32"/>
                  <a:gd name="T5" fmla="*/ 4 h 13"/>
                  <a:gd name="T6" fmla="*/ 9 w 32"/>
                  <a:gd name="T7" fmla="*/ 13 h 13"/>
                  <a:gd name="T8" fmla="*/ 20 w 32"/>
                  <a:gd name="T9" fmla="*/ 4 h 13"/>
                  <a:gd name="T10" fmla="*/ 32 w 32"/>
                  <a:gd name="T1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3">
                    <a:moveTo>
                      <a:pt x="32" y="13"/>
                    </a:moveTo>
                    <a:cubicBezTo>
                      <a:pt x="32" y="13"/>
                      <a:pt x="30" y="0"/>
                      <a:pt x="20" y="0"/>
                    </a:cubicBezTo>
                    <a:cubicBezTo>
                      <a:pt x="10" y="0"/>
                      <a:pt x="10" y="12"/>
                      <a:pt x="0" y="4"/>
                    </a:cubicBezTo>
                    <a:cubicBezTo>
                      <a:pt x="0" y="4"/>
                      <a:pt x="2" y="11"/>
                      <a:pt x="9" y="13"/>
                    </a:cubicBezTo>
                    <a:cubicBezTo>
                      <a:pt x="9" y="13"/>
                      <a:pt x="15" y="4"/>
                      <a:pt x="20" y="4"/>
                    </a:cubicBezTo>
                    <a:cubicBezTo>
                      <a:pt x="27" y="4"/>
                      <a:pt x="32" y="13"/>
                      <a:pt x="32" y="13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îş1ïḋé"/>
              <p:cNvSpPr/>
              <p:nvPr/>
            </p:nvSpPr>
            <p:spPr bwMode="auto">
              <a:xfrm flipH="1">
                <a:off x="10168371" y="1635729"/>
                <a:ext cx="826985" cy="565832"/>
              </a:xfrm>
              <a:custGeom>
                <a:avLst/>
                <a:gdLst>
                  <a:gd name="T0" fmla="*/ 81 w 237"/>
                  <a:gd name="T1" fmla="*/ 43 h 163"/>
                  <a:gd name="T2" fmla="*/ 193 w 237"/>
                  <a:gd name="T3" fmla="*/ 108 h 163"/>
                  <a:gd name="T4" fmla="*/ 184 w 237"/>
                  <a:gd name="T5" fmla="*/ 69 h 163"/>
                  <a:gd name="T6" fmla="*/ 213 w 237"/>
                  <a:gd name="T7" fmla="*/ 163 h 163"/>
                  <a:gd name="T8" fmla="*/ 228 w 237"/>
                  <a:gd name="T9" fmla="*/ 61 h 163"/>
                  <a:gd name="T10" fmla="*/ 77 w 237"/>
                  <a:gd name="T11" fmla="*/ 17 h 163"/>
                  <a:gd name="T12" fmla="*/ 6 w 237"/>
                  <a:gd name="T13" fmla="*/ 69 h 163"/>
                  <a:gd name="T14" fmla="*/ 11 w 237"/>
                  <a:gd name="T15" fmla="*/ 129 h 163"/>
                  <a:gd name="T16" fmla="*/ 81 w 237"/>
                  <a:gd name="T17" fmla="*/ 4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7" h="163">
                    <a:moveTo>
                      <a:pt x="81" y="43"/>
                    </a:moveTo>
                    <a:cubicBezTo>
                      <a:pt x="81" y="43"/>
                      <a:pt x="99" y="104"/>
                      <a:pt x="193" y="108"/>
                    </a:cubicBezTo>
                    <a:cubicBezTo>
                      <a:pt x="193" y="108"/>
                      <a:pt x="193" y="83"/>
                      <a:pt x="184" y="69"/>
                    </a:cubicBezTo>
                    <a:cubicBezTo>
                      <a:pt x="184" y="69"/>
                      <a:pt x="218" y="109"/>
                      <a:pt x="213" y="163"/>
                    </a:cubicBezTo>
                    <a:cubicBezTo>
                      <a:pt x="213" y="163"/>
                      <a:pt x="237" y="110"/>
                      <a:pt x="228" y="61"/>
                    </a:cubicBezTo>
                    <a:cubicBezTo>
                      <a:pt x="220" y="12"/>
                      <a:pt x="96" y="0"/>
                      <a:pt x="77" y="17"/>
                    </a:cubicBezTo>
                    <a:cubicBezTo>
                      <a:pt x="77" y="17"/>
                      <a:pt x="11" y="17"/>
                      <a:pt x="6" y="69"/>
                    </a:cubicBezTo>
                    <a:cubicBezTo>
                      <a:pt x="0" y="121"/>
                      <a:pt x="11" y="129"/>
                      <a:pt x="11" y="129"/>
                    </a:cubicBezTo>
                    <a:cubicBezTo>
                      <a:pt x="11" y="129"/>
                      <a:pt x="79" y="98"/>
                      <a:pt x="81" y="43"/>
                    </a:cubicBezTo>
                    <a:close/>
                  </a:path>
                </a:pathLst>
              </a:custGeom>
              <a:solidFill>
                <a:srgbClr val="5A4A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ṡ1ídè"/>
              <p:cNvSpPr/>
              <p:nvPr/>
            </p:nvSpPr>
            <p:spPr bwMode="auto">
              <a:xfrm flipH="1">
                <a:off x="10950157" y="2223324"/>
                <a:ext cx="36829" cy="3850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ŝḻîďê"/>
              <p:cNvSpPr/>
              <p:nvPr/>
            </p:nvSpPr>
            <p:spPr bwMode="auto">
              <a:xfrm flipH="1">
                <a:off x="10200178" y="2223324"/>
                <a:ext cx="38504" cy="3850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ïṣľíḍè"/>
              <p:cNvSpPr/>
              <p:nvPr/>
            </p:nvSpPr>
            <p:spPr bwMode="auto">
              <a:xfrm flipH="1">
                <a:off x="10444590" y="2404122"/>
                <a:ext cx="254457" cy="117184"/>
              </a:xfrm>
              <a:custGeom>
                <a:avLst/>
                <a:gdLst>
                  <a:gd name="T0" fmla="*/ 0 w 73"/>
                  <a:gd name="T1" fmla="*/ 0 h 34"/>
                  <a:gd name="T2" fmla="*/ 73 w 73"/>
                  <a:gd name="T3" fmla="*/ 0 h 34"/>
                  <a:gd name="T4" fmla="*/ 36 w 73"/>
                  <a:gd name="T5" fmla="*/ 34 h 34"/>
                  <a:gd name="T6" fmla="*/ 0 w 73"/>
                  <a:gd name="T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34">
                    <a:moveTo>
                      <a:pt x="0" y="0"/>
                    </a:moveTo>
                    <a:cubicBezTo>
                      <a:pt x="0" y="0"/>
                      <a:pt x="34" y="12"/>
                      <a:pt x="73" y="0"/>
                    </a:cubicBezTo>
                    <a:cubicBezTo>
                      <a:pt x="73" y="0"/>
                      <a:pt x="68" y="34"/>
                      <a:pt x="36" y="34"/>
                    </a:cubicBezTo>
                    <a:cubicBezTo>
                      <a:pt x="5" y="3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484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i$ľíḍè"/>
              <p:cNvSpPr/>
              <p:nvPr/>
            </p:nvSpPr>
            <p:spPr bwMode="auto">
              <a:xfrm flipH="1">
                <a:off x="10464679" y="2407471"/>
                <a:ext cx="215954" cy="38504"/>
              </a:xfrm>
              <a:custGeom>
                <a:avLst/>
                <a:gdLst>
                  <a:gd name="T0" fmla="*/ 0 w 62"/>
                  <a:gd name="T1" fmla="*/ 0 h 11"/>
                  <a:gd name="T2" fmla="*/ 2 w 62"/>
                  <a:gd name="T3" fmla="*/ 7 h 11"/>
                  <a:gd name="T4" fmla="*/ 31 w 62"/>
                  <a:gd name="T5" fmla="*/ 11 h 11"/>
                  <a:gd name="T6" fmla="*/ 61 w 62"/>
                  <a:gd name="T7" fmla="*/ 7 h 11"/>
                  <a:gd name="T8" fmla="*/ 62 w 62"/>
                  <a:gd name="T9" fmla="*/ 0 h 11"/>
                  <a:gd name="T10" fmla="*/ 0 w 62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1">
                    <a:moveTo>
                      <a:pt x="0" y="0"/>
                    </a:moveTo>
                    <a:cubicBezTo>
                      <a:pt x="0" y="2"/>
                      <a:pt x="1" y="6"/>
                      <a:pt x="2" y="7"/>
                    </a:cubicBezTo>
                    <a:cubicBezTo>
                      <a:pt x="2" y="8"/>
                      <a:pt x="15" y="11"/>
                      <a:pt x="31" y="11"/>
                    </a:cubicBezTo>
                    <a:cubicBezTo>
                      <a:pt x="47" y="11"/>
                      <a:pt x="59" y="8"/>
                      <a:pt x="61" y="7"/>
                    </a:cubicBezTo>
                    <a:cubicBezTo>
                      <a:pt x="62" y="7"/>
                      <a:pt x="62" y="3"/>
                      <a:pt x="62" y="0"/>
                    </a:cubicBezTo>
                    <a:cubicBezTo>
                      <a:pt x="35" y="8"/>
                      <a:pt x="10" y="3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is1iďé"/>
              <p:cNvSpPr/>
              <p:nvPr/>
            </p:nvSpPr>
            <p:spPr bwMode="auto">
              <a:xfrm flipH="1">
                <a:off x="10203525" y="2782460"/>
                <a:ext cx="780112" cy="1242152"/>
              </a:xfrm>
              <a:custGeom>
                <a:avLst/>
                <a:gdLst>
                  <a:gd name="T0" fmla="*/ 220 w 224"/>
                  <a:gd name="T1" fmla="*/ 39 h 357"/>
                  <a:gd name="T2" fmla="*/ 143 w 224"/>
                  <a:gd name="T3" fmla="*/ 0 h 357"/>
                  <a:gd name="T4" fmla="*/ 140 w 224"/>
                  <a:gd name="T5" fmla="*/ 118 h 357"/>
                  <a:gd name="T6" fmla="*/ 122 w 224"/>
                  <a:gd name="T7" fmla="*/ 254 h 357"/>
                  <a:gd name="T8" fmla="*/ 85 w 224"/>
                  <a:gd name="T9" fmla="*/ 118 h 357"/>
                  <a:gd name="T10" fmla="*/ 82 w 224"/>
                  <a:gd name="T11" fmla="*/ 0 h 357"/>
                  <a:gd name="T12" fmla="*/ 5 w 224"/>
                  <a:gd name="T13" fmla="*/ 39 h 357"/>
                  <a:gd name="T14" fmla="*/ 43 w 224"/>
                  <a:gd name="T15" fmla="*/ 255 h 357"/>
                  <a:gd name="T16" fmla="*/ 0 w 224"/>
                  <a:gd name="T17" fmla="*/ 332 h 357"/>
                  <a:gd name="T18" fmla="*/ 112 w 224"/>
                  <a:gd name="T19" fmla="*/ 357 h 357"/>
                  <a:gd name="T20" fmla="*/ 224 w 224"/>
                  <a:gd name="T21" fmla="*/ 332 h 357"/>
                  <a:gd name="T22" fmla="*/ 206 w 224"/>
                  <a:gd name="T23" fmla="*/ 251 h 357"/>
                  <a:gd name="T24" fmla="*/ 220 w 224"/>
                  <a:gd name="T25" fmla="*/ 39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4" h="357">
                    <a:moveTo>
                      <a:pt x="220" y="39"/>
                    </a:moveTo>
                    <a:cubicBezTo>
                      <a:pt x="143" y="0"/>
                      <a:pt x="143" y="0"/>
                      <a:pt x="143" y="0"/>
                    </a:cubicBezTo>
                    <a:cubicBezTo>
                      <a:pt x="140" y="118"/>
                      <a:pt x="140" y="118"/>
                      <a:pt x="140" y="118"/>
                    </a:cubicBezTo>
                    <a:cubicBezTo>
                      <a:pt x="122" y="254"/>
                      <a:pt x="122" y="254"/>
                      <a:pt x="122" y="254"/>
                    </a:cubicBezTo>
                    <a:cubicBezTo>
                      <a:pt x="85" y="118"/>
                      <a:pt x="85" y="118"/>
                      <a:pt x="85" y="118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40" y="234"/>
                      <a:pt x="43" y="255"/>
                    </a:cubicBezTo>
                    <a:cubicBezTo>
                      <a:pt x="44" y="262"/>
                      <a:pt x="0" y="332"/>
                      <a:pt x="0" y="332"/>
                    </a:cubicBezTo>
                    <a:cubicBezTo>
                      <a:pt x="112" y="357"/>
                      <a:pt x="112" y="357"/>
                      <a:pt x="112" y="357"/>
                    </a:cubicBezTo>
                    <a:cubicBezTo>
                      <a:pt x="224" y="332"/>
                      <a:pt x="224" y="332"/>
                      <a:pt x="224" y="332"/>
                    </a:cubicBezTo>
                    <a:cubicBezTo>
                      <a:pt x="224" y="332"/>
                      <a:pt x="205" y="257"/>
                      <a:pt x="206" y="251"/>
                    </a:cubicBezTo>
                    <a:cubicBezTo>
                      <a:pt x="209" y="230"/>
                      <a:pt x="220" y="39"/>
                      <a:pt x="220" y="39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iş1íḓé"/>
              <p:cNvSpPr/>
              <p:nvPr/>
            </p:nvSpPr>
            <p:spPr bwMode="auto">
              <a:xfrm flipH="1">
                <a:off x="10558427" y="2775764"/>
                <a:ext cx="279568" cy="878882"/>
              </a:xfrm>
              <a:custGeom>
                <a:avLst/>
                <a:gdLst>
                  <a:gd name="T0" fmla="*/ 40 w 80"/>
                  <a:gd name="T1" fmla="*/ 0 h 253"/>
                  <a:gd name="T2" fmla="*/ 22 w 80"/>
                  <a:gd name="T3" fmla="*/ 10 h 253"/>
                  <a:gd name="T4" fmla="*/ 1 w 80"/>
                  <a:gd name="T5" fmla="*/ 99 h 253"/>
                  <a:gd name="T6" fmla="*/ 24 w 80"/>
                  <a:gd name="T7" fmla="*/ 107 h 253"/>
                  <a:gd name="T8" fmla="*/ 13 w 80"/>
                  <a:gd name="T9" fmla="*/ 120 h 253"/>
                  <a:gd name="T10" fmla="*/ 80 w 80"/>
                  <a:gd name="T11" fmla="*/ 253 h 253"/>
                  <a:gd name="T12" fmla="*/ 43 w 80"/>
                  <a:gd name="T13" fmla="*/ 118 h 253"/>
                  <a:gd name="T14" fmla="*/ 40 w 80"/>
                  <a:gd name="T15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0" h="253">
                    <a:moveTo>
                      <a:pt x="40" y="0"/>
                    </a:moveTo>
                    <a:cubicBezTo>
                      <a:pt x="40" y="0"/>
                      <a:pt x="22" y="6"/>
                      <a:pt x="22" y="10"/>
                    </a:cubicBezTo>
                    <a:cubicBezTo>
                      <a:pt x="22" y="13"/>
                      <a:pt x="0" y="96"/>
                      <a:pt x="1" y="99"/>
                    </a:cubicBezTo>
                    <a:cubicBezTo>
                      <a:pt x="1" y="102"/>
                      <a:pt x="24" y="107"/>
                      <a:pt x="24" y="107"/>
                    </a:cubicBezTo>
                    <a:cubicBezTo>
                      <a:pt x="24" y="107"/>
                      <a:pt x="12" y="118"/>
                      <a:pt x="13" y="120"/>
                    </a:cubicBezTo>
                    <a:cubicBezTo>
                      <a:pt x="13" y="122"/>
                      <a:pt x="80" y="253"/>
                      <a:pt x="80" y="253"/>
                    </a:cubicBezTo>
                    <a:cubicBezTo>
                      <a:pt x="43" y="118"/>
                      <a:pt x="43" y="118"/>
                      <a:pt x="43" y="118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636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işḷíḍê"/>
              <p:cNvSpPr/>
              <p:nvPr/>
            </p:nvSpPr>
            <p:spPr bwMode="auto">
              <a:xfrm flipH="1">
                <a:off x="10347495" y="2775764"/>
                <a:ext cx="210931" cy="878882"/>
              </a:xfrm>
              <a:custGeom>
                <a:avLst/>
                <a:gdLst>
                  <a:gd name="T0" fmla="*/ 21 w 61"/>
                  <a:gd name="T1" fmla="*/ 0 h 253"/>
                  <a:gd name="T2" fmla="*/ 39 w 61"/>
                  <a:gd name="T3" fmla="*/ 10 h 253"/>
                  <a:gd name="T4" fmla="*/ 60 w 61"/>
                  <a:gd name="T5" fmla="*/ 99 h 253"/>
                  <a:gd name="T6" fmla="*/ 37 w 61"/>
                  <a:gd name="T7" fmla="*/ 107 h 253"/>
                  <a:gd name="T8" fmla="*/ 48 w 61"/>
                  <a:gd name="T9" fmla="*/ 120 h 253"/>
                  <a:gd name="T10" fmla="*/ 0 w 61"/>
                  <a:gd name="T11" fmla="*/ 253 h 253"/>
                  <a:gd name="T12" fmla="*/ 18 w 61"/>
                  <a:gd name="T13" fmla="*/ 118 h 253"/>
                  <a:gd name="T14" fmla="*/ 21 w 61"/>
                  <a:gd name="T15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253">
                    <a:moveTo>
                      <a:pt x="21" y="0"/>
                    </a:moveTo>
                    <a:cubicBezTo>
                      <a:pt x="21" y="0"/>
                      <a:pt x="39" y="6"/>
                      <a:pt x="39" y="10"/>
                    </a:cubicBezTo>
                    <a:cubicBezTo>
                      <a:pt x="39" y="13"/>
                      <a:pt x="61" y="96"/>
                      <a:pt x="60" y="99"/>
                    </a:cubicBezTo>
                    <a:cubicBezTo>
                      <a:pt x="60" y="102"/>
                      <a:pt x="37" y="107"/>
                      <a:pt x="37" y="107"/>
                    </a:cubicBezTo>
                    <a:cubicBezTo>
                      <a:pt x="37" y="107"/>
                      <a:pt x="49" y="118"/>
                      <a:pt x="48" y="120"/>
                    </a:cubicBezTo>
                    <a:cubicBezTo>
                      <a:pt x="48" y="122"/>
                      <a:pt x="0" y="253"/>
                      <a:pt x="0" y="253"/>
                    </a:cubicBezTo>
                    <a:cubicBezTo>
                      <a:pt x="18" y="118"/>
                      <a:pt x="18" y="118"/>
                      <a:pt x="18" y="118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636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îşľiḑé"/>
              <p:cNvSpPr/>
              <p:nvPr/>
            </p:nvSpPr>
            <p:spPr bwMode="auto">
              <a:xfrm flipH="1">
                <a:off x="10670587" y="2800874"/>
                <a:ext cx="28460" cy="2678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ïṡļîḑe"/>
              <p:cNvSpPr/>
              <p:nvPr/>
            </p:nvSpPr>
            <p:spPr bwMode="auto">
              <a:xfrm flipH="1">
                <a:off x="10647152" y="2814267"/>
                <a:ext cx="26785" cy="284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ṧḻîḋê"/>
              <p:cNvSpPr/>
              <p:nvPr/>
            </p:nvSpPr>
            <p:spPr bwMode="auto">
              <a:xfrm flipH="1">
                <a:off x="10622040" y="2824311"/>
                <a:ext cx="28460" cy="284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iṥḷíḍe"/>
              <p:cNvSpPr/>
              <p:nvPr/>
            </p:nvSpPr>
            <p:spPr bwMode="auto">
              <a:xfrm flipH="1">
                <a:off x="10593581" y="2831007"/>
                <a:ext cx="28460" cy="318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ïṣḷîdè"/>
              <p:cNvSpPr/>
              <p:nvPr/>
            </p:nvSpPr>
            <p:spPr bwMode="auto">
              <a:xfrm flipH="1">
                <a:off x="10566797" y="2831007"/>
                <a:ext cx="26785" cy="318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îšḻîďè"/>
              <p:cNvSpPr/>
              <p:nvPr/>
            </p:nvSpPr>
            <p:spPr bwMode="auto">
              <a:xfrm flipH="1">
                <a:off x="10538337" y="2824311"/>
                <a:ext cx="28460" cy="284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Sľîḋé"/>
              <p:cNvSpPr/>
              <p:nvPr/>
            </p:nvSpPr>
            <p:spPr bwMode="auto">
              <a:xfrm flipH="1">
                <a:off x="10509878" y="2814267"/>
                <a:ext cx="28460" cy="2846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iṥľiḋê"/>
              <p:cNvSpPr/>
              <p:nvPr/>
            </p:nvSpPr>
            <p:spPr bwMode="auto">
              <a:xfrm flipH="1">
                <a:off x="10486442" y="2800874"/>
                <a:ext cx="26785" cy="2678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ṥḷïdê"/>
              <p:cNvSpPr/>
              <p:nvPr/>
            </p:nvSpPr>
            <p:spPr bwMode="auto">
              <a:xfrm flipH="1">
                <a:off x="9694612" y="2862815"/>
                <a:ext cx="572528" cy="542395"/>
              </a:xfrm>
              <a:custGeom>
                <a:avLst/>
                <a:gdLst>
                  <a:gd name="T0" fmla="*/ 14 w 164"/>
                  <a:gd name="T1" fmla="*/ 16 h 156"/>
                  <a:gd name="T2" fmla="*/ 72 w 164"/>
                  <a:gd name="T3" fmla="*/ 101 h 156"/>
                  <a:gd name="T4" fmla="*/ 132 w 164"/>
                  <a:gd name="T5" fmla="*/ 0 h 156"/>
                  <a:gd name="T6" fmla="*/ 164 w 164"/>
                  <a:gd name="T7" fmla="*/ 16 h 156"/>
                  <a:gd name="T8" fmla="*/ 72 w 164"/>
                  <a:gd name="T9" fmla="*/ 156 h 156"/>
                  <a:gd name="T10" fmla="*/ 0 w 164"/>
                  <a:gd name="T11" fmla="*/ 80 h 156"/>
                  <a:gd name="T12" fmla="*/ 14 w 164"/>
                  <a:gd name="T13" fmla="*/ 1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4" h="156">
                    <a:moveTo>
                      <a:pt x="14" y="16"/>
                    </a:moveTo>
                    <a:cubicBezTo>
                      <a:pt x="14" y="16"/>
                      <a:pt x="68" y="101"/>
                      <a:pt x="72" y="101"/>
                    </a:cubicBezTo>
                    <a:cubicBezTo>
                      <a:pt x="76" y="101"/>
                      <a:pt x="132" y="0"/>
                      <a:pt x="132" y="0"/>
                    </a:cubicBezTo>
                    <a:cubicBezTo>
                      <a:pt x="164" y="16"/>
                      <a:pt x="164" y="16"/>
                      <a:pt x="164" y="16"/>
                    </a:cubicBezTo>
                    <a:cubicBezTo>
                      <a:pt x="164" y="16"/>
                      <a:pt x="95" y="156"/>
                      <a:pt x="72" y="156"/>
                    </a:cubicBezTo>
                    <a:cubicBezTo>
                      <a:pt x="49" y="156"/>
                      <a:pt x="0" y="80"/>
                      <a:pt x="0" y="80"/>
                    </a:cubicBezTo>
                    <a:lnTo>
                      <a:pt x="14" y="1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iśļíḋe"/>
              <p:cNvSpPr/>
              <p:nvPr/>
            </p:nvSpPr>
            <p:spPr bwMode="auto">
              <a:xfrm flipH="1">
                <a:off x="9656108" y="2827659"/>
                <a:ext cx="192517" cy="164058"/>
              </a:xfrm>
              <a:custGeom>
                <a:avLst/>
                <a:gdLst>
                  <a:gd name="T0" fmla="*/ 35 w 115"/>
                  <a:gd name="T1" fmla="*/ 0 h 98"/>
                  <a:gd name="T2" fmla="*/ 0 w 115"/>
                  <a:gd name="T3" fmla="*/ 48 h 98"/>
                  <a:gd name="T4" fmla="*/ 46 w 115"/>
                  <a:gd name="T5" fmla="*/ 73 h 98"/>
                  <a:gd name="T6" fmla="*/ 69 w 115"/>
                  <a:gd name="T7" fmla="*/ 52 h 98"/>
                  <a:gd name="T8" fmla="*/ 63 w 115"/>
                  <a:gd name="T9" fmla="*/ 79 h 98"/>
                  <a:gd name="T10" fmla="*/ 96 w 115"/>
                  <a:gd name="T11" fmla="*/ 98 h 98"/>
                  <a:gd name="T12" fmla="*/ 115 w 115"/>
                  <a:gd name="T13" fmla="*/ 40 h 98"/>
                  <a:gd name="T14" fmla="*/ 35 w 115"/>
                  <a:gd name="T15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98">
                    <a:moveTo>
                      <a:pt x="35" y="0"/>
                    </a:moveTo>
                    <a:lnTo>
                      <a:pt x="0" y="48"/>
                    </a:lnTo>
                    <a:lnTo>
                      <a:pt x="46" y="73"/>
                    </a:lnTo>
                    <a:lnTo>
                      <a:pt x="69" y="52"/>
                    </a:lnTo>
                    <a:lnTo>
                      <a:pt x="63" y="79"/>
                    </a:lnTo>
                    <a:lnTo>
                      <a:pt x="96" y="98"/>
                    </a:lnTo>
                    <a:lnTo>
                      <a:pt x="115" y="4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636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î$liďé"/>
              <p:cNvSpPr/>
              <p:nvPr/>
            </p:nvSpPr>
            <p:spPr bwMode="auto">
              <a:xfrm flipH="1">
                <a:off x="10911653" y="2918058"/>
                <a:ext cx="354901" cy="723194"/>
              </a:xfrm>
              <a:custGeom>
                <a:avLst/>
                <a:gdLst>
                  <a:gd name="T0" fmla="*/ 86 w 102"/>
                  <a:gd name="T1" fmla="*/ 0 h 208"/>
                  <a:gd name="T2" fmla="*/ 0 w 102"/>
                  <a:gd name="T3" fmla="*/ 132 h 208"/>
                  <a:gd name="T4" fmla="*/ 84 w 102"/>
                  <a:gd name="T5" fmla="*/ 208 h 208"/>
                  <a:gd name="T6" fmla="*/ 102 w 102"/>
                  <a:gd name="T7" fmla="*/ 185 h 208"/>
                  <a:gd name="T8" fmla="*/ 45 w 102"/>
                  <a:gd name="T9" fmla="*/ 130 h 208"/>
                  <a:gd name="T10" fmla="*/ 98 w 102"/>
                  <a:gd name="T11" fmla="*/ 68 h 208"/>
                  <a:gd name="T12" fmla="*/ 86 w 102"/>
                  <a:gd name="T13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2" h="208">
                    <a:moveTo>
                      <a:pt x="86" y="0"/>
                    </a:moveTo>
                    <a:cubicBezTo>
                      <a:pt x="86" y="0"/>
                      <a:pt x="0" y="123"/>
                      <a:pt x="0" y="132"/>
                    </a:cubicBezTo>
                    <a:cubicBezTo>
                      <a:pt x="0" y="144"/>
                      <a:pt x="84" y="208"/>
                      <a:pt x="84" y="208"/>
                    </a:cubicBezTo>
                    <a:cubicBezTo>
                      <a:pt x="102" y="185"/>
                      <a:pt x="102" y="185"/>
                      <a:pt x="102" y="185"/>
                    </a:cubicBezTo>
                    <a:cubicBezTo>
                      <a:pt x="102" y="185"/>
                      <a:pt x="44" y="131"/>
                      <a:pt x="45" y="130"/>
                    </a:cubicBezTo>
                    <a:cubicBezTo>
                      <a:pt x="54" y="118"/>
                      <a:pt x="98" y="68"/>
                      <a:pt x="98" y="68"/>
                    </a:cubicBez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iṩḻîḓe"/>
              <p:cNvSpPr/>
              <p:nvPr/>
            </p:nvSpPr>
            <p:spPr bwMode="auto">
              <a:xfrm flipH="1">
                <a:off x="10680633" y="3544156"/>
                <a:ext cx="279568" cy="159036"/>
              </a:xfrm>
              <a:custGeom>
                <a:avLst/>
                <a:gdLst>
                  <a:gd name="T0" fmla="*/ 13 w 80"/>
                  <a:gd name="T1" fmla="*/ 7 h 46"/>
                  <a:gd name="T2" fmla="*/ 27 w 80"/>
                  <a:gd name="T3" fmla="*/ 16 h 46"/>
                  <a:gd name="T4" fmla="*/ 53 w 80"/>
                  <a:gd name="T5" fmla="*/ 0 h 46"/>
                  <a:gd name="T6" fmla="*/ 75 w 80"/>
                  <a:gd name="T7" fmla="*/ 5 h 46"/>
                  <a:gd name="T8" fmla="*/ 71 w 80"/>
                  <a:gd name="T9" fmla="*/ 9 h 46"/>
                  <a:gd name="T10" fmla="*/ 54 w 80"/>
                  <a:gd name="T11" fmla="*/ 7 h 46"/>
                  <a:gd name="T12" fmla="*/ 46 w 80"/>
                  <a:gd name="T13" fmla="*/ 11 h 46"/>
                  <a:gd name="T14" fmla="*/ 57 w 80"/>
                  <a:gd name="T15" fmla="*/ 11 h 46"/>
                  <a:gd name="T16" fmla="*/ 77 w 80"/>
                  <a:gd name="T17" fmla="*/ 27 h 46"/>
                  <a:gd name="T18" fmla="*/ 60 w 80"/>
                  <a:gd name="T19" fmla="*/ 44 h 46"/>
                  <a:gd name="T20" fmla="*/ 45 w 80"/>
                  <a:gd name="T21" fmla="*/ 37 h 46"/>
                  <a:gd name="T22" fmla="*/ 26 w 80"/>
                  <a:gd name="T23" fmla="*/ 42 h 46"/>
                  <a:gd name="T24" fmla="*/ 14 w 80"/>
                  <a:gd name="T25" fmla="*/ 34 h 46"/>
                  <a:gd name="T26" fmla="*/ 0 w 80"/>
                  <a:gd name="T27" fmla="*/ 26 h 46"/>
                  <a:gd name="T28" fmla="*/ 13 w 80"/>
                  <a:gd name="T2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0" h="46">
                    <a:moveTo>
                      <a:pt x="13" y="7"/>
                    </a:moveTo>
                    <a:cubicBezTo>
                      <a:pt x="13" y="7"/>
                      <a:pt x="23" y="17"/>
                      <a:pt x="27" y="16"/>
                    </a:cubicBezTo>
                    <a:cubicBezTo>
                      <a:pt x="30" y="15"/>
                      <a:pt x="50" y="0"/>
                      <a:pt x="53" y="0"/>
                    </a:cubicBezTo>
                    <a:cubicBezTo>
                      <a:pt x="57" y="0"/>
                      <a:pt x="72" y="4"/>
                      <a:pt x="75" y="5"/>
                    </a:cubicBezTo>
                    <a:cubicBezTo>
                      <a:pt x="79" y="5"/>
                      <a:pt x="80" y="10"/>
                      <a:pt x="71" y="9"/>
                    </a:cubicBezTo>
                    <a:cubicBezTo>
                      <a:pt x="61" y="8"/>
                      <a:pt x="55" y="7"/>
                      <a:pt x="54" y="7"/>
                    </a:cubicBezTo>
                    <a:cubicBezTo>
                      <a:pt x="54" y="7"/>
                      <a:pt x="46" y="11"/>
                      <a:pt x="46" y="11"/>
                    </a:cubicBezTo>
                    <a:cubicBezTo>
                      <a:pt x="46" y="11"/>
                      <a:pt x="56" y="10"/>
                      <a:pt x="57" y="11"/>
                    </a:cubicBezTo>
                    <a:cubicBezTo>
                      <a:pt x="59" y="11"/>
                      <a:pt x="75" y="23"/>
                      <a:pt x="77" y="27"/>
                    </a:cubicBezTo>
                    <a:cubicBezTo>
                      <a:pt x="79" y="31"/>
                      <a:pt x="67" y="46"/>
                      <a:pt x="60" y="44"/>
                    </a:cubicBezTo>
                    <a:cubicBezTo>
                      <a:pt x="53" y="42"/>
                      <a:pt x="51" y="35"/>
                      <a:pt x="45" y="37"/>
                    </a:cubicBezTo>
                    <a:cubicBezTo>
                      <a:pt x="40" y="38"/>
                      <a:pt x="32" y="43"/>
                      <a:pt x="26" y="42"/>
                    </a:cubicBezTo>
                    <a:cubicBezTo>
                      <a:pt x="20" y="41"/>
                      <a:pt x="19" y="37"/>
                      <a:pt x="14" y="34"/>
                    </a:cubicBezTo>
                    <a:cubicBezTo>
                      <a:pt x="9" y="32"/>
                      <a:pt x="0" y="26"/>
                      <a:pt x="0" y="26"/>
                    </a:cubicBezTo>
                    <a:lnTo>
                      <a:pt x="13" y="7"/>
                    </a:lnTo>
                    <a:close/>
                  </a:path>
                </a:pathLst>
              </a:custGeom>
              <a:solidFill>
                <a:srgbClr val="FCBF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íṣľiḋê"/>
              <p:cNvSpPr/>
              <p:nvPr/>
            </p:nvSpPr>
            <p:spPr bwMode="auto">
              <a:xfrm flipH="1">
                <a:off x="10866453" y="3477194"/>
                <a:ext cx="187495" cy="189169"/>
              </a:xfrm>
              <a:custGeom>
                <a:avLst/>
                <a:gdLst>
                  <a:gd name="T0" fmla="*/ 112 w 112"/>
                  <a:gd name="T1" fmla="*/ 46 h 113"/>
                  <a:gd name="T2" fmla="*/ 73 w 112"/>
                  <a:gd name="T3" fmla="*/ 0 h 113"/>
                  <a:gd name="T4" fmla="*/ 37 w 112"/>
                  <a:gd name="T5" fmla="*/ 40 h 113"/>
                  <a:gd name="T6" fmla="*/ 52 w 112"/>
                  <a:gd name="T7" fmla="*/ 67 h 113"/>
                  <a:gd name="T8" fmla="*/ 27 w 112"/>
                  <a:gd name="T9" fmla="*/ 54 h 113"/>
                  <a:gd name="T10" fmla="*/ 0 w 112"/>
                  <a:gd name="T11" fmla="*/ 81 h 113"/>
                  <a:gd name="T12" fmla="*/ 54 w 112"/>
                  <a:gd name="T13" fmla="*/ 113 h 113"/>
                  <a:gd name="T14" fmla="*/ 112 w 112"/>
                  <a:gd name="T15" fmla="*/ 46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2" h="113">
                    <a:moveTo>
                      <a:pt x="112" y="46"/>
                    </a:moveTo>
                    <a:lnTo>
                      <a:pt x="73" y="0"/>
                    </a:lnTo>
                    <a:lnTo>
                      <a:pt x="37" y="40"/>
                    </a:lnTo>
                    <a:lnTo>
                      <a:pt x="52" y="67"/>
                    </a:lnTo>
                    <a:lnTo>
                      <a:pt x="27" y="54"/>
                    </a:lnTo>
                    <a:lnTo>
                      <a:pt x="0" y="81"/>
                    </a:lnTo>
                    <a:lnTo>
                      <a:pt x="54" y="113"/>
                    </a:lnTo>
                    <a:lnTo>
                      <a:pt x="112" y="46"/>
                    </a:lnTo>
                    <a:close/>
                  </a:path>
                </a:pathLst>
              </a:custGeom>
              <a:solidFill>
                <a:srgbClr val="636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îšľïďé"/>
              <p:cNvSpPr/>
              <p:nvPr/>
            </p:nvSpPr>
            <p:spPr bwMode="auto">
              <a:xfrm flipH="1">
                <a:off x="10315688" y="5779026"/>
                <a:ext cx="354901" cy="277894"/>
              </a:xfrm>
              <a:custGeom>
                <a:avLst/>
                <a:gdLst>
                  <a:gd name="T0" fmla="*/ 16 w 102"/>
                  <a:gd name="T1" fmla="*/ 47 h 80"/>
                  <a:gd name="T2" fmla="*/ 26 w 102"/>
                  <a:gd name="T3" fmla="*/ 58 h 80"/>
                  <a:gd name="T4" fmla="*/ 77 w 102"/>
                  <a:gd name="T5" fmla="*/ 78 h 80"/>
                  <a:gd name="T6" fmla="*/ 78 w 102"/>
                  <a:gd name="T7" fmla="*/ 58 h 80"/>
                  <a:gd name="T8" fmla="*/ 54 w 102"/>
                  <a:gd name="T9" fmla="*/ 64 h 80"/>
                  <a:gd name="T10" fmla="*/ 13 w 102"/>
                  <a:gd name="T11" fmla="*/ 9 h 80"/>
                  <a:gd name="T12" fmla="*/ 7 w 102"/>
                  <a:gd name="T13" fmla="*/ 0 h 80"/>
                  <a:gd name="T14" fmla="*/ 1 w 102"/>
                  <a:gd name="T15" fmla="*/ 24 h 80"/>
                  <a:gd name="T16" fmla="*/ 8 w 102"/>
                  <a:gd name="T17" fmla="*/ 70 h 80"/>
                  <a:gd name="T18" fmla="*/ 16 w 102"/>
                  <a:gd name="T19" fmla="*/ 69 h 80"/>
                  <a:gd name="T20" fmla="*/ 16 w 102"/>
                  <a:gd name="T21" fmla="*/ 47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80">
                    <a:moveTo>
                      <a:pt x="16" y="47"/>
                    </a:moveTo>
                    <a:cubicBezTo>
                      <a:pt x="26" y="58"/>
                      <a:pt x="26" y="58"/>
                      <a:pt x="26" y="58"/>
                    </a:cubicBezTo>
                    <a:cubicBezTo>
                      <a:pt x="40" y="78"/>
                      <a:pt x="52" y="80"/>
                      <a:pt x="77" y="78"/>
                    </a:cubicBezTo>
                    <a:cubicBezTo>
                      <a:pt x="102" y="77"/>
                      <a:pt x="98" y="68"/>
                      <a:pt x="78" y="58"/>
                    </a:cubicBezTo>
                    <a:cubicBezTo>
                      <a:pt x="76" y="63"/>
                      <a:pt x="68" y="67"/>
                      <a:pt x="54" y="64"/>
                    </a:cubicBezTo>
                    <a:cubicBezTo>
                      <a:pt x="33" y="61"/>
                      <a:pt x="13" y="22"/>
                      <a:pt x="13" y="9"/>
                    </a:cubicBezTo>
                    <a:cubicBezTo>
                      <a:pt x="13" y="3"/>
                      <a:pt x="10" y="1"/>
                      <a:pt x="7" y="0"/>
                    </a:cubicBezTo>
                    <a:cubicBezTo>
                      <a:pt x="3" y="8"/>
                      <a:pt x="0" y="16"/>
                      <a:pt x="1" y="24"/>
                    </a:cubicBezTo>
                    <a:cubicBezTo>
                      <a:pt x="4" y="43"/>
                      <a:pt x="8" y="70"/>
                      <a:pt x="8" y="70"/>
                    </a:cubicBezTo>
                    <a:cubicBezTo>
                      <a:pt x="16" y="69"/>
                      <a:pt x="16" y="69"/>
                      <a:pt x="16" y="69"/>
                    </a:cubicBezTo>
                    <a:lnTo>
                      <a:pt x="16" y="47"/>
                    </a:ln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îšḷiḍé"/>
              <p:cNvSpPr/>
              <p:nvPr/>
            </p:nvSpPr>
            <p:spPr bwMode="auto">
              <a:xfrm flipH="1">
                <a:off x="10908304" y="5946432"/>
                <a:ext cx="145644" cy="190843"/>
              </a:xfrm>
              <a:custGeom>
                <a:avLst/>
                <a:gdLst>
                  <a:gd name="T0" fmla="*/ 42 w 42"/>
                  <a:gd name="T1" fmla="*/ 10 h 55"/>
                  <a:gd name="T2" fmla="*/ 15 w 42"/>
                  <a:gd name="T3" fmla="*/ 22 h 55"/>
                  <a:gd name="T4" fmla="*/ 1 w 42"/>
                  <a:gd name="T5" fmla="*/ 0 h 55"/>
                  <a:gd name="T6" fmla="*/ 0 w 42"/>
                  <a:gd name="T7" fmla="*/ 12 h 55"/>
                  <a:gd name="T8" fmla="*/ 41 w 42"/>
                  <a:gd name="T9" fmla="*/ 12 h 55"/>
                  <a:gd name="T10" fmla="*/ 42 w 42"/>
                  <a:gd name="T11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55">
                    <a:moveTo>
                      <a:pt x="42" y="10"/>
                    </a:moveTo>
                    <a:cubicBezTo>
                      <a:pt x="35" y="15"/>
                      <a:pt x="24" y="22"/>
                      <a:pt x="15" y="22"/>
                    </a:cubicBezTo>
                    <a:cubicBezTo>
                      <a:pt x="6" y="22"/>
                      <a:pt x="2" y="10"/>
                      <a:pt x="1" y="0"/>
                    </a:cubicBezTo>
                    <a:cubicBezTo>
                      <a:pt x="0" y="4"/>
                      <a:pt x="0" y="8"/>
                      <a:pt x="0" y="12"/>
                    </a:cubicBezTo>
                    <a:cubicBezTo>
                      <a:pt x="0" y="55"/>
                      <a:pt x="21" y="46"/>
                      <a:pt x="41" y="12"/>
                    </a:cubicBezTo>
                    <a:cubicBezTo>
                      <a:pt x="41" y="11"/>
                      <a:pt x="41" y="11"/>
                      <a:pt x="42" y="10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1e6a3e9d-93bf-4751-86a8-84b47664da3d"/>
</p:tagLst>
</file>

<file path=ppt/tags/tag10.xml><?xml version="1.0" encoding="utf-8"?>
<p:tagLst xmlns:p="http://schemas.openxmlformats.org/presentationml/2006/main">
  <p:tag name="ISLIDE.DIAGRAM" val="f5a3406f-ac59-45ff-8c20-2f566312124a"/>
</p:tagLst>
</file>

<file path=ppt/tags/tag11.xml><?xml version="1.0" encoding="utf-8"?>
<p:tagLst xmlns:p="http://schemas.openxmlformats.org/presentationml/2006/main">
  <p:tag name="ISLIDE.DIAGRAM" val="0ff2eee5-142e-4f9c-a2bb-588b64e6f21c"/>
</p:tagLst>
</file>

<file path=ppt/tags/tag12.xml><?xml version="1.0" encoding="utf-8"?>
<p:tagLst xmlns:p="http://schemas.openxmlformats.org/presentationml/2006/main">
  <p:tag name="ISLIDE.DIAGRAM" val="f4e833b3-cb9b-4b79-b61e-8b38f35e3719"/>
</p:tagLst>
</file>

<file path=ppt/tags/tag13.xml><?xml version="1.0" encoding="utf-8"?>
<p:tagLst xmlns:p="http://schemas.openxmlformats.org/presentationml/2006/main">
  <p:tag name="ISLIDE.DIAGRAM" val="1c08be8d-f754-442b-ad1c-aa03f1cb4c49"/>
</p:tagLst>
</file>

<file path=ppt/tags/tag14.xml><?xml version="1.0" encoding="utf-8"?>
<p:tagLst xmlns:p="http://schemas.openxmlformats.org/presentationml/2006/main">
  <p:tag name="ISLIDE.DIAGRAM" val="0e98d43a-3b24-4b77-a27d-57234d867fa4"/>
</p:tagLst>
</file>

<file path=ppt/tags/tag15.xml><?xml version="1.0" encoding="utf-8"?>
<p:tagLst xmlns:p="http://schemas.openxmlformats.org/presentationml/2006/main">
  <p:tag name="ISLIDE.DIAGRAM" val="6afbe390-788d-4861-b34c-364e62516651"/>
</p:tagLst>
</file>

<file path=ppt/tags/tag16.xml><?xml version="1.0" encoding="utf-8"?>
<p:tagLst xmlns:p="http://schemas.openxmlformats.org/presentationml/2006/main">
  <p:tag name="ISLIDE.DIAGRAM" val="4f9b76c4-aece-4de7-a5b9-9199462f377b"/>
</p:tagLst>
</file>

<file path=ppt/tags/tag17.xml><?xml version="1.0" encoding="utf-8"?>
<p:tagLst xmlns:p="http://schemas.openxmlformats.org/presentationml/2006/main">
  <p:tag name="ISLIDE.DIAGRAM" val="0fd8bebb-7a96-4533-9b50-1fdcac53c870"/>
</p:tagLst>
</file>

<file path=ppt/tags/tag18.xml><?xml version="1.0" encoding="utf-8"?>
<p:tagLst xmlns:p="http://schemas.openxmlformats.org/presentationml/2006/main">
  <p:tag name="ISLIDE.DIAGRAM" val="00091eef-2658-4908-ae12-dd5286d0267e"/>
</p:tagLst>
</file>

<file path=ppt/tags/tag19.xml><?xml version="1.0" encoding="utf-8"?>
<p:tagLst xmlns:p="http://schemas.openxmlformats.org/presentationml/2006/main">
  <p:tag name="ISLIDE.DIAGRAM" val="6ca20c52-4b3b-44ca-b98b-bda723d8e893"/>
</p:tagLst>
</file>

<file path=ppt/tags/tag2.xml><?xml version="1.0" encoding="utf-8"?>
<p:tagLst xmlns:p="http://schemas.openxmlformats.org/presentationml/2006/main">
  <p:tag name="ISLIDE.DIAGRAM" val="fd1366ba-7641-464a-932f-5d857f1af7e4"/>
</p:tagLst>
</file>

<file path=ppt/tags/tag20.xml><?xml version="1.0" encoding="utf-8"?>
<p:tagLst xmlns:p="http://schemas.openxmlformats.org/presentationml/2006/main">
  <p:tag name="ISLIDE.DIAGRAM" val="1ad85352-063f-49fb-a956-c0dc6370dd56"/>
</p:tagLst>
</file>

<file path=ppt/tags/tag21.xml><?xml version="1.0" encoding="utf-8"?>
<p:tagLst xmlns:p="http://schemas.openxmlformats.org/presentationml/2006/main">
  <p:tag name="ISLIDE.DIAGRAM" val="4c6f78ae-64f7-4ff5-aa30-ace2cac7dc10"/>
</p:tagLst>
</file>

<file path=ppt/tags/tag22.xml><?xml version="1.0" encoding="utf-8"?>
<p:tagLst xmlns:p="http://schemas.openxmlformats.org/presentationml/2006/main">
  <p:tag name="ISLIDE.THEME.HELP2" val="iSlide，让PPT设计简单起来！"/>
</p:tagLst>
</file>

<file path=ppt/tags/tag3.xml><?xml version="1.0" encoding="utf-8"?>
<p:tagLst xmlns:p="http://schemas.openxmlformats.org/presentationml/2006/main">
  <p:tag name="ISLIDE.DIAGRAM" val="fed5a87b-04ad-4fae-93a8-1bbc37526f5f"/>
</p:tagLst>
</file>

<file path=ppt/tags/tag4.xml><?xml version="1.0" encoding="utf-8"?>
<p:tagLst xmlns:p="http://schemas.openxmlformats.org/presentationml/2006/main">
  <p:tag name="ISLIDE.DIAGRAM" val="fd7a9c8e-24fb-46fd-8bfb-5697e463b308"/>
</p:tagLst>
</file>

<file path=ppt/tags/tag5.xml><?xml version="1.0" encoding="utf-8"?>
<p:tagLst xmlns:p="http://schemas.openxmlformats.org/presentationml/2006/main">
  <p:tag name="ISLIDE.DIAGRAM" val="1e634613-3201-4d58-ae17-c9e1c8c6a49d"/>
</p:tagLst>
</file>

<file path=ppt/tags/tag6.xml><?xml version="1.0" encoding="utf-8"?>
<p:tagLst xmlns:p="http://schemas.openxmlformats.org/presentationml/2006/main">
  <p:tag name="ISLIDE.DIAGRAM" val="2bfc4976-6e52-4a80-ad58-1f98eccebb4d"/>
</p:tagLst>
</file>

<file path=ppt/tags/tag7.xml><?xml version="1.0" encoding="utf-8"?>
<p:tagLst xmlns:p="http://schemas.openxmlformats.org/presentationml/2006/main">
  <p:tag name="ISLIDE.DIAGRAM" val="ebba2635-672c-44a3-9a32-a22c2432cc90"/>
</p:tagLst>
</file>

<file path=ppt/tags/tag8.xml><?xml version="1.0" encoding="utf-8"?>
<p:tagLst xmlns:p="http://schemas.openxmlformats.org/presentationml/2006/main">
  <p:tag name="ISLIDE.DIAGRAM" val="ea65392a-8ea3-4bc6-98a0-3f48b6734b1b"/>
</p:tagLst>
</file>

<file path=ppt/tags/tag9.xml><?xml version="1.0" encoding="utf-8"?>
<p:tagLst xmlns:p="http://schemas.openxmlformats.org/presentationml/2006/main">
  <p:tag name="ISLIDE.DIAGRAM" val="2a9e616f-3786-465b-b886-329f67e3e516"/>
</p:tagLst>
</file>

<file path=ppt/theme/theme1.xml><?xml version="1.0" encoding="utf-8"?>
<a:theme xmlns:a="http://schemas.openxmlformats.org/drawingml/2006/main" name="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10743</Words>
  <Application>WPS 演示</Application>
  <PresentationFormat>宽屏</PresentationFormat>
  <Paragraphs>743</Paragraphs>
  <Slides>37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37</vt:i4>
      </vt:variant>
    </vt:vector>
  </HeadingPairs>
  <TitlesOfParts>
    <vt:vector size="50" baseType="lpstr">
      <vt:lpstr>Arial</vt:lpstr>
      <vt:lpstr>宋体</vt:lpstr>
      <vt:lpstr>Wingdings</vt:lpstr>
      <vt:lpstr>Segoe UI Light</vt:lpstr>
      <vt:lpstr>微软雅黑</vt:lpstr>
      <vt:lpstr>Impact</vt:lpstr>
      <vt:lpstr>Arial</vt:lpstr>
      <vt:lpstr>Calibri</vt:lpstr>
      <vt:lpstr>Calibri</vt:lpstr>
      <vt:lpstr>Century Gothic</vt:lpstr>
      <vt:lpstr>Segoe Print</vt:lpstr>
      <vt:lpstr>主题5</vt:lpstr>
      <vt:lpstr>OfficePLUS</vt:lpstr>
      <vt:lpstr>iSlide® PowerPoint standard template.</vt:lpstr>
      <vt:lpstr>PowerPoint 演示文稿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Section Header Here</vt:lpstr>
      <vt:lpstr>Click to edit Master title style</vt:lpstr>
      <vt:lpstr>Click to edit Master title style</vt:lpstr>
      <vt:lpstr>Click to edit Master title style</vt:lpstr>
      <vt:lpstr>Click to edit Master title style</vt:lpstr>
      <vt:lpstr>Thanks. And Your Slogan Here.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ucmed</cp:lastModifiedBy>
  <cp:revision>57</cp:revision>
  <cp:lastPrinted>2017-11-14T16:00:00Z</cp:lastPrinted>
  <dcterms:created xsi:type="dcterms:W3CDTF">2017-11-14T16:00:00Z</dcterms:created>
  <dcterms:modified xsi:type="dcterms:W3CDTF">2018-12-28T06:03:38Z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2018-11-16T07:34:56.9016785Z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2052-10.8.0.5715</vt:lpwstr>
  </property>
</Properties>
</file>

<file path=docProps/thumbnail.jpeg>
</file>